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</p:sldMasterIdLst>
  <p:notesMasterIdLst>
    <p:notesMasterId r:id="rId44"/>
  </p:notesMasterIdLst>
  <p:handoutMasterIdLst>
    <p:handoutMasterId r:id="rId45"/>
  </p:handoutMasterIdLst>
  <p:sldIdLst>
    <p:sldId id="257" r:id="rId4"/>
    <p:sldId id="288" r:id="rId5"/>
    <p:sldId id="258" r:id="rId6"/>
    <p:sldId id="259" r:id="rId7"/>
    <p:sldId id="290" r:id="rId8"/>
    <p:sldId id="260" r:id="rId9"/>
    <p:sldId id="261" r:id="rId10"/>
    <p:sldId id="29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3" r:id="rId27"/>
    <p:sldId id="277" r:id="rId28"/>
    <p:sldId id="278" r:id="rId29"/>
    <p:sldId id="279" r:id="rId30"/>
    <p:sldId id="280" r:id="rId31"/>
    <p:sldId id="292" r:id="rId32"/>
    <p:sldId id="281" r:id="rId33"/>
    <p:sldId id="282" r:id="rId34"/>
    <p:sldId id="295" r:id="rId35"/>
    <p:sldId id="296" r:id="rId36"/>
    <p:sldId id="284" r:id="rId37"/>
    <p:sldId id="283" r:id="rId38"/>
    <p:sldId id="297" r:id="rId39"/>
    <p:sldId id="298" r:id="rId40"/>
    <p:sldId id="285" r:id="rId41"/>
    <p:sldId id="286" r:id="rId42"/>
    <p:sldId id="287" r:id="rId43"/>
  </p:sldIdLst>
  <p:sldSz cx="9144000" cy="6858000" type="screen4x3"/>
  <p:notesSz cx="6877050" cy="100028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6407AC"/>
      </a:buClr>
      <a:buSzPct val="100000"/>
      <a:buFont typeface="Wingdings" pitchFamily="2" charset="2"/>
      <a:buChar char="¬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6407AC"/>
      </a:buClr>
      <a:buSzPct val="100000"/>
      <a:buFont typeface="Wingdings" pitchFamily="2" charset="2"/>
      <a:buChar char="¬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6407AC"/>
      </a:buClr>
      <a:buSzPct val="100000"/>
      <a:buFont typeface="Wingdings" pitchFamily="2" charset="2"/>
      <a:buChar char="¬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6407AC"/>
      </a:buClr>
      <a:buSzPct val="100000"/>
      <a:buFont typeface="Wingdings" pitchFamily="2" charset="2"/>
      <a:buChar char="¬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6407AC"/>
      </a:buClr>
      <a:buSzPct val="100000"/>
      <a:buFont typeface="Wingdings" pitchFamily="2" charset="2"/>
      <a:buChar char="¬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6A9FF"/>
    <a:srgbClr val="FFFF66"/>
    <a:srgbClr val="010F34"/>
    <a:srgbClr val="440575"/>
    <a:srgbClr val="780548"/>
    <a:srgbClr val="726147"/>
    <a:srgbClr val="950D28"/>
    <a:srgbClr val="002D29"/>
    <a:srgbClr val="006929"/>
    <a:srgbClr val="00B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60" y="-90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3CDA9-D2DE-438A-93D6-824A832F497C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DB525443-16A5-4473-AA23-2D8C26DEB9C1}">
      <dgm:prSet phldrT="[Text]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r>
            <a:rPr lang="en-GB" sz="2800" dirty="0" smtClean="0"/>
            <a:t>For patient safety and ethics</a:t>
          </a:r>
          <a:endParaRPr lang="en-GB" sz="2800" dirty="0"/>
        </a:p>
      </dgm:t>
    </dgm:pt>
    <dgm:pt modelId="{CE198D99-0354-4E05-B59C-2D164EA2B515}" type="parTrans" cxnId="{AFF221D3-F5E7-41F7-B4A7-9FA49EA64BA2}">
      <dgm:prSet/>
      <dgm:spPr/>
      <dgm:t>
        <a:bodyPr/>
        <a:lstStyle/>
        <a:p>
          <a:endParaRPr lang="en-GB"/>
        </a:p>
      </dgm:t>
    </dgm:pt>
    <dgm:pt modelId="{EE7C9617-D2D3-4D8C-AEEF-46CC26860150}" type="sibTrans" cxnId="{AFF221D3-F5E7-41F7-B4A7-9FA49EA64BA2}">
      <dgm:prSet/>
      <dgm:spPr/>
      <dgm:t>
        <a:bodyPr/>
        <a:lstStyle/>
        <a:p>
          <a:endParaRPr lang="en-GB"/>
        </a:p>
      </dgm:t>
    </dgm:pt>
    <dgm:pt modelId="{47086D31-8E4B-4FB4-81E2-37B485262B36}">
      <dgm:prSet phldrT="[Text]" custT="1"/>
      <dgm:spPr/>
      <dgm:t>
        <a:bodyPr/>
        <a:lstStyle/>
        <a:p>
          <a:r>
            <a:rPr lang="en-GB" sz="2800" dirty="0" smtClean="0"/>
            <a:t>For cost-effectiveness</a:t>
          </a:r>
          <a:endParaRPr lang="en-GB" sz="2800" dirty="0"/>
        </a:p>
      </dgm:t>
    </dgm:pt>
    <dgm:pt modelId="{E0B50814-0E5D-4515-9183-CD771AF59364}" type="parTrans" cxnId="{92206FC3-83D6-467E-B8E3-7F2CDBC1D3EC}">
      <dgm:prSet/>
      <dgm:spPr/>
      <dgm:t>
        <a:bodyPr/>
        <a:lstStyle/>
        <a:p>
          <a:endParaRPr lang="en-GB"/>
        </a:p>
      </dgm:t>
    </dgm:pt>
    <dgm:pt modelId="{1B0848BE-3764-4284-8917-8C004764B953}" type="sibTrans" cxnId="{92206FC3-83D6-467E-B8E3-7F2CDBC1D3EC}">
      <dgm:prSet/>
      <dgm:spPr/>
      <dgm:t>
        <a:bodyPr/>
        <a:lstStyle/>
        <a:p>
          <a:endParaRPr lang="en-GB"/>
        </a:p>
      </dgm:t>
    </dgm:pt>
    <dgm:pt modelId="{9A770E81-52E3-4F77-BE9B-2F28B329C794}">
      <dgm:prSet phldrT="[Text]" custT="1"/>
      <dgm:spPr/>
      <dgm:t>
        <a:bodyPr/>
        <a:lstStyle/>
        <a:p>
          <a:r>
            <a:rPr lang="en-GB" sz="2800" dirty="0" smtClean="0"/>
            <a:t>For regulation of the profession</a:t>
          </a:r>
          <a:endParaRPr lang="en-GB" sz="2800" dirty="0"/>
        </a:p>
      </dgm:t>
    </dgm:pt>
    <dgm:pt modelId="{0EBC52B8-474D-493C-B17A-C5DC0994E380}" type="parTrans" cxnId="{58F44FEE-DFAA-4339-963A-57A8A9DF2059}">
      <dgm:prSet/>
      <dgm:spPr/>
      <dgm:t>
        <a:bodyPr/>
        <a:lstStyle/>
        <a:p>
          <a:endParaRPr lang="en-GB"/>
        </a:p>
      </dgm:t>
    </dgm:pt>
    <dgm:pt modelId="{2B443630-4025-4225-A73C-76F4112E6FFD}" type="sibTrans" cxnId="{58F44FEE-DFAA-4339-963A-57A8A9DF2059}">
      <dgm:prSet/>
      <dgm:spPr/>
      <dgm:t>
        <a:bodyPr/>
        <a:lstStyle/>
        <a:p>
          <a:endParaRPr lang="en-GB"/>
        </a:p>
      </dgm:t>
    </dgm:pt>
    <dgm:pt modelId="{043E2CBF-7F05-4C3B-BF94-6ABF630384AB}">
      <dgm:prSet phldrT="[Text]" custT="1"/>
      <dgm:spPr>
        <a:solidFill>
          <a:schemeClr val="accent6">
            <a:lumMod val="10000"/>
            <a:lumOff val="90000"/>
          </a:schemeClr>
        </a:solidFill>
      </dgm:spPr>
      <dgm:t>
        <a:bodyPr/>
        <a:lstStyle/>
        <a:p>
          <a:r>
            <a:rPr lang="en-GB" sz="2800" dirty="0" smtClean="0"/>
            <a:t>For improvement of the healthcare service </a:t>
          </a:r>
          <a:endParaRPr lang="en-GB" sz="2800" dirty="0"/>
        </a:p>
      </dgm:t>
    </dgm:pt>
    <dgm:pt modelId="{3B692C41-DC8F-43CD-967B-EC0038E31258}" type="parTrans" cxnId="{E6675DD5-F810-411A-8C06-DE1772F2F8DD}">
      <dgm:prSet/>
      <dgm:spPr/>
      <dgm:t>
        <a:bodyPr/>
        <a:lstStyle/>
        <a:p>
          <a:endParaRPr lang="en-GB"/>
        </a:p>
      </dgm:t>
    </dgm:pt>
    <dgm:pt modelId="{6CF218AD-14D8-44A7-9A7C-91C25EF7BF1C}" type="sibTrans" cxnId="{E6675DD5-F810-411A-8C06-DE1772F2F8DD}">
      <dgm:prSet/>
      <dgm:spPr/>
      <dgm:t>
        <a:bodyPr/>
        <a:lstStyle/>
        <a:p>
          <a:endParaRPr lang="en-GB"/>
        </a:p>
      </dgm:t>
    </dgm:pt>
    <dgm:pt modelId="{5C2AB5A7-7020-40AD-88E0-8E69CD33CCA1}">
      <dgm:prSet phldrT="[Text]" custT="1"/>
      <dgm:spPr/>
      <dgm:t>
        <a:bodyPr/>
        <a:lstStyle/>
        <a:p>
          <a:r>
            <a:rPr lang="en-GB" sz="2800" dirty="0" smtClean="0"/>
            <a:t>For personal and professional development and satisfaction</a:t>
          </a:r>
          <a:endParaRPr lang="en-GB" sz="2800" dirty="0"/>
        </a:p>
      </dgm:t>
    </dgm:pt>
    <dgm:pt modelId="{EB578F88-7BB1-4705-BE05-6FDFDD3FAF6A}" type="parTrans" cxnId="{6091EEB0-181B-44D3-87FF-E12A6C2FF765}">
      <dgm:prSet/>
      <dgm:spPr/>
      <dgm:t>
        <a:bodyPr/>
        <a:lstStyle/>
        <a:p>
          <a:endParaRPr lang="en-GB"/>
        </a:p>
      </dgm:t>
    </dgm:pt>
    <dgm:pt modelId="{29D57049-D1B4-4A82-ACD4-05D39B1CCC98}" type="sibTrans" cxnId="{6091EEB0-181B-44D3-87FF-E12A6C2FF765}">
      <dgm:prSet/>
      <dgm:spPr/>
      <dgm:t>
        <a:bodyPr/>
        <a:lstStyle/>
        <a:p>
          <a:endParaRPr lang="en-GB"/>
        </a:p>
      </dgm:t>
    </dgm:pt>
    <dgm:pt modelId="{02FAA01E-A417-4727-BF80-73BB09A2AAF5}">
      <dgm:prSet phldrT="[Text]" custT="1"/>
      <dgm:spPr/>
      <dgm:t>
        <a:bodyPr/>
        <a:lstStyle/>
        <a:p>
          <a:r>
            <a:rPr lang="en-GB" sz="2800" dirty="0" smtClean="0"/>
            <a:t>To meet international standards</a:t>
          </a:r>
          <a:endParaRPr lang="en-GB" sz="2800" dirty="0"/>
        </a:p>
      </dgm:t>
    </dgm:pt>
    <dgm:pt modelId="{5AE4480F-AF85-413A-A670-2D7C393D8B50}" type="parTrans" cxnId="{0A1C5918-F9C3-4751-8FFC-7D901360A0F2}">
      <dgm:prSet/>
      <dgm:spPr/>
      <dgm:t>
        <a:bodyPr/>
        <a:lstStyle/>
        <a:p>
          <a:endParaRPr lang="en-GB"/>
        </a:p>
      </dgm:t>
    </dgm:pt>
    <dgm:pt modelId="{3D979F16-FACC-4C04-B8DF-36E6FF888338}" type="sibTrans" cxnId="{0A1C5918-F9C3-4751-8FFC-7D901360A0F2}">
      <dgm:prSet/>
      <dgm:spPr/>
      <dgm:t>
        <a:bodyPr/>
        <a:lstStyle/>
        <a:p>
          <a:endParaRPr lang="en-GB"/>
        </a:p>
      </dgm:t>
    </dgm:pt>
    <dgm:pt modelId="{A8191071-0175-41B5-97C4-56765E606DF3}" type="pres">
      <dgm:prSet presAssocID="{7F53CDA9-D2DE-438A-93D6-824A832F49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E3017F-24FA-4488-8E2A-948F9701B608}" type="pres">
      <dgm:prSet presAssocID="{DB525443-16A5-4473-AA23-2D8C26DEB9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C5C776-DE86-4E84-9287-7E7973DFF691}" type="pres">
      <dgm:prSet presAssocID="{EE7C9617-D2D3-4D8C-AEEF-46CC26860150}" presName="sibTrans" presStyleCnt="0"/>
      <dgm:spPr/>
    </dgm:pt>
    <dgm:pt modelId="{1D428853-BFA5-490E-B051-8E092FF22584}" type="pres">
      <dgm:prSet presAssocID="{47086D31-8E4B-4FB4-81E2-37B485262B3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83DB9C-5B98-4306-B35A-75FA9CB06832}" type="pres">
      <dgm:prSet presAssocID="{1B0848BE-3764-4284-8917-8C004764B953}" presName="sibTrans" presStyleCnt="0"/>
      <dgm:spPr/>
    </dgm:pt>
    <dgm:pt modelId="{6CF5FA6A-1E2D-4578-B3F1-C3B73062CAB6}" type="pres">
      <dgm:prSet presAssocID="{9A770E81-52E3-4F77-BE9B-2F28B329C79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1B7EB1-2D29-4390-8851-A65A25B1B652}" type="pres">
      <dgm:prSet presAssocID="{2B443630-4025-4225-A73C-76F4112E6FFD}" presName="sibTrans" presStyleCnt="0"/>
      <dgm:spPr/>
    </dgm:pt>
    <dgm:pt modelId="{E28B433C-7CA8-4F18-843D-1F4B7D09BA83}" type="pres">
      <dgm:prSet presAssocID="{043E2CBF-7F05-4C3B-BF94-6ABF630384AB}" presName="node" presStyleLbl="node1" presStyleIdx="3" presStyleCnt="6" custScaleX="123868" custScaleY="966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1F0E48-2F67-4BF5-8545-35C12CE193A9}" type="pres">
      <dgm:prSet presAssocID="{6CF218AD-14D8-44A7-9A7C-91C25EF7BF1C}" presName="sibTrans" presStyleCnt="0"/>
      <dgm:spPr/>
    </dgm:pt>
    <dgm:pt modelId="{3128F7F4-0129-4981-9680-64B6E92F0601}" type="pres">
      <dgm:prSet presAssocID="{5C2AB5A7-7020-40AD-88E0-8E69CD33CCA1}" presName="node" presStyleLbl="node1" presStyleIdx="4" presStyleCnt="6" custScaleX="1527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827376-7E15-4D7E-AD14-43B7BE122610}" type="pres">
      <dgm:prSet presAssocID="{29D57049-D1B4-4A82-ACD4-05D39B1CCC98}" presName="sibTrans" presStyleCnt="0"/>
      <dgm:spPr/>
    </dgm:pt>
    <dgm:pt modelId="{1CD8478B-AF4D-474F-8E53-0B022E72F9A8}" type="pres">
      <dgm:prSet presAssocID="{02FAA01E-A417-4727-BF80-73BB09A2AAF5}" presName="node" presStyleLbl="node1" presStyleIdx="5" presStyleCnt="6" custLinFactNeighborX="-55866" custLinFactNeighborY="-41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A1C5918-F9C3-4751-8FFC-7D901360A0F2}" srcId="{7F53CDA9-D2DE-438A-93D6-824A832F497C}" destId="{02FAA01E-A417-4727-BF80-73BB09A2AAF5}" srcOrd="5" destOrd="0" parTransId="{5AE4480F-AF85-413A-A670-2D7C393D8B50}" sibTransId="{3D979F16-FACC-4C04-B8DF-36E6FF888338}"/>
    <dgm:cxn modelId="{C1ACE575-A43B-4C6E-92E0-B1C1FA1BF4F9}" type="presOf" srcId="{9A770E81-52E3-4F77-BE9B-2F28B329C794}" destId="{6CF5FA6A-1E2D-4578-B3F1-C3B73062CAB6}" srcOrd="0" destOrd="0" presId="urn:microsoft.com/office/officeart/2005/8/layout/default"/>
    <dgm:cxn modelId="{58F44FEE-DFAA-4339-963A-57A8A9DF2059}" srcId="{7F53CDA9-D2DE-438A-93D6-824A832F497C}" destId="{9A770E81-52E3-4F77-BE9B-2F28B329C794}" srcOrd="2" destOrd="0" parTransId="{0EBC52B8-474D-493C-B17A-C5DC0994E380}" sibTransId="{2B443630-4025-4225-A73C-76F4112E6FFD}"/>
    <dgm:cxn modelId="{92206FC3-83D6-467E-B8E3-7F2CDBC1D3EC}" srcId="{7F53CDA9-D2DE-438A-93D6-824A832F497C}" destId="{47086D31-8E4B-4FB4-81E2-37B485262B36}" srcOrd="1" destOrd="0" parTransId="{E0B50814-0E5D-4515-9183-CD771AF59364}" sibTransId="{1B0848BE-3764-4284-8917-8C004764B953}"/>
    <dgm:cxn modelId="{8366FB4C-599D-4D98-8A65-EC90444BCD64}" type="presOf" srcId="{02FAA01E-A417-4727-BF80-73BB09A2AAF5}" destId="{1CD8478B-AF4D-474F-8E53-0B022E72F9A8}" srcOrd="0" destOrd="0" presId="urn:microsoft.com/office/officeart/2005/8/layout/default"/>
    <dgm:cxn modelId="{C3718913-D3D2-4571-8823-11D755EBB636}" type="presOf" srcId="{7F53CDA9-D2DE-438A-93D6-824A832F497C}" destId="{A8191071-0175-41B5-97C4-56765E606DF3}" srcOrd="0" destOrd="0" presId="urn:microsoft.com/office/officeart/2005/8/layout/default"/>
    <dgm:cxn modelId="{AFF221D3-F5E7-41F7-B4A7-9FA49EA64BA2}" srcId="{7F53CDA9-D2DE-438A-93D6-824A832F497C}" destId="{DB525443-16A5-4473-AA23-2D8C26DEB9C1}" srcOrd="0" destOrd="0" parTransId="{CE198D99-0354-4E05-B59C-2D164EA2B515}" sibTransId="{EE7C9617-D2D3-4D8C-AEEF-46CC26860150}"/>
    <dgm:cxn modelId="{E6675DD5-F810-411A-8C06-DE1772F2F8DD}" srcId="{7F53CDA9-D2DE-438A-93D6-824A832F497C}" destId="{043E2CBF-7F05-4C3B-BF94-6ABF630384AB}" srcOrd="3" destOrd="0" parTransId="{3B692C41-DC8F-43CD-967B-EC0038E31258}" sibTransId="{6CF218AD-14D8-44A7-9A7C-91C25EF7BF1C}"/>
    <dgm:cxn modelId="{D615441C-42AE-4263-8889-370CF2607E33}" type="presOf" srcId="{043E2CBF-7F05-4C3B-BF94-6ABF630384AB}" destId="{E28B433C-7CA8-4F18-843D-1F4B7D09BA83}" srcOrd="0" destOrd="0" presId="urn:microsoft.com/office/officeart/2005/8/layout/default"/>
    <dgm:cxn modelId="{6091EEB0-181B-44D3-87FF-E12A6C2FF765}" srcId="{7F53CDA9-D2DE-438A-93D6-824A832F497C}" destId="{5C2AB5A7-7020-40AD-88E0-8E69CD33CCA1}" srcOrd="4" destOrd="0" parTransId="{EB578F88-7BB1-4705-BE05-6FDFDD3FAF6A}" sibTransId="{29D57049-D1B4-4A82-ACD4-05D39B1CCC98}"/>
    <dgm:cxn modelId="{FEA4DC7D-9A30-4322-A12E-DCB5D2E524D2}" type="presOf" srcId="{5C2AB5A7-7020-40AD-88E0-8E69CD33CCA1}" destId="{3128F7F4-0129-4981-9680-64B6E92F0601}" srcOrd="0" destOrd="0" presId="urn:microsoft.com/office/officeart/2005/8/layout/default"/>
    <dgm:cxn modelId="{A826A203-6AAD-4717-87F5-4BA0BE36EFFE}" type="presOf" srcId="{DB525443-16A5-4473-AA23-2D8C26DEB9C1}" destId="{33E3017F-24FA-4488-8E2A-948F9701B608}" srcOrd="0" destOrd="0" presId="urn:microsoft.com/office/officeart/2005/8/layout/default"/>
    <dgm:cxn modelId="{52519ACF-1734-4136-BB30-5412F78C6283}" type="presOf" srcId="{47086D31-8E4B-4FB4-81E2-37B485262B36}" destId="{1D428853-BFA5-490E-B051-8E092FF22584}" srcOrd="0" destOrd="0" presId="urn:microsoft.com/office/officeart/2005/8/layout/default"/>
    <dgm:cxn modelId="{EBFBB43F-2E44-4383-B85B-3288BD4331BA}" type="presParOf" srcId="{A8191071-0175-41B5-97C4-56765E606DF3}" destId="{33E3017F-24FA-4488-8E2A-948F9701B608}" srcOrd="0" destOrd="0" presId="urn:microsoft.com/office/officeart/2005/8/layout/default"/>
    <dgm:cxn modelId="{C14B7334-B8E8-47B3-BB39-CF5829CDAD34}" type="presParOf" srcId="{A8191071-0175-41B5-97C4-56765E606DF3}" destId="{03C5C776-DE86-4E84-9287-7E7973DFF691}" srcOrd="1" destOrd="0" presId="urn:microsoft.com/office/officeart/2005/8/layout/default"/>
    <dgm:cxn modelId="{BBFBC1D1-D163-4CF9-B28D-46984947CC6A}" type="presParOf" srcId="{A8191071-0175-41B5-97C4-56765E606DF3}" destId="{1D428853-BFA5-490E-B051-8E092FF22584}" srcOrd="2" destOrd="0" presId="urn:microsoft.com/office/officeart/2005/8/layout/default"/>
    <dgm:cxn modelId="{F7994EC8-1E23-4F6E-8A01-D7C82DBF8576}" type="presParOf" srcId="{A8191071-0175-41B5-97C4-56765E606DF3}" destId="{F283DB9C-5B98-4306-B35A-75FA9CB06832}" srcOrd="3" destOrd="0" presId="urn:microsoft.com/office/officeart/2005/8/layout/default"/>
    <dgm:cxn modelId="{92809075-DFC4-4E9E-9E99-94409AAEE9DA}" type="presParOf" srcId="{A8191071-0175-41B5-97C4-56765E606DF3}" destId="{6CF5FA6A-1E2D-4578-B3F1-C3B73062CAB6}" srcOrd="4" destOrd="0" presId="urn:microsoft.com/office/officeart/2005/8/layout/default"/>
    <dgm:cxn modelId="{129DAA09-0EA1-451A-8BC5-366BA9EEE3FD}" type="presParOf" srcId="{A8191071-0175-41B5-97C4-56765E606DF3}" destId="{AF1B7EB1-2D29-4390-8851-A65A25B1B652}" srcOrd="5" destOrd="0" presId="urn:microsoft.com/office/officeart/2005/8/layout/default"/>
    <dgm:cxn modelId="{3DC00AA5-A594-4788-9A31-4E5A075E91CF}" type="presParOf" srcId="{A8191071-0175-41B5-97C4-56765E606DF3}" destId="{E28B433C-7CA8-4F18-843D-1F4B7D09BA83}" srcOrd="6" destOrd="0" presId="urn:microsoft.com/office/officeart/2005/8/layout/default"/>
    <dgm:cxn modelId="{54F01597-E53F-419B-A9B8-5423010817CC}" type="presParOf" srcId="{A8191071-0175-41B5-97C4-56765E606DF3}" destId="{F01F0E48-2F67-4BF5-8545-35C12CE193A9}" srcOrd="7" destOrd="0" presId="urn:microsoft.com/office/officeart/2005/8/layout/default"/>
    <dgm:cxn modelId="{AF67A778-C0FF-4AEA-95B6-C35C79D82D46}" type="presParOf" srcId="{A8191071-0175-41B5-97C4-56765E606DF3}" destId="{3128F7F4-0129-4981-9680-64B6E92F0601}" srcOrd="8" destOrd="0" presId="urn:microsoft.com/office/officeart/2005/8/layout/default"/>
    <dgm:cxn modelId="{509B7424-D3F8-4141-B370-682ACF63F870}" type="presParOf" srcId="{A8191071-0175-41B5-97C4-56765E606DF3}" destId="{FA827376-7E15-4D7E-AD14-43B7BE122610}" srcOrd="9" destOrd="0" presId="urn:microsoft.com/office/officeart/2005/8/layout/default"/>
    <dgm:cxn modelId="{24E9AB3A-5118-4793-8F3C-13A1DA7F2351}" type="presParOf" srcId="{A8191071-0175-41B5-97C4-56765E606DF3}" destId="{1CD8478B-AF4D-474F-8E53-0B022E72F9A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3242B1-F0F6-4E4A-95E0-6E8544F69153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2CB762-CAC3-494B-B72F-03ECA14405D8}">
      <dgm:prSet phldrT="[Text]" custT="1"/>
      <dgm:spPr/>
      <dgm:t>
        <a:bodyPr/>
        <a:lstStyle/>
        <a:p>
          <a:r>
            <a:rPr lang="en-GB" sz="2800" dirty="0" smtClean="0"/>
            <a:t>An action plan, </a:t>
          </a:r>
          <a:endParaRPr lang="en-GB" sz="2800" dirty="0"/>
        </a:p>
      </dgm:t>
    </dgm:pt>
    <dgm:pt modelId="{A702EEEE-62E2-44E5-912F-39DC1E42C45F}" type="parTrans" cxnId="{E28B7548-7D52-47FD-BB90-E85D82FFD08A}">
      <dgm:prSet/>
      <dgm:spPr/>
      <dgm:t>
        <a:bodyPr/>
        <a:lstStyle/>
        <a:p>
          <a:endParaRPr lang="en-GB"/>
        </a:p>
      </dgm:t>
    </dgm:pt>
    <dgm:pt modelId="{A1E34EF9-B9A9-4782-B1F5-91CF9837BA98}" type="sibTrans" cxnId="{E28B7548-7D52-47FD-BB90-E85D82FFD08A}">
      <dgm:prSet/>
      <dgm:spPr/>
      <dgm:t>
        <a:bodyPr/>
        <a:lstStyle/>
        <a:p>
          <a:endParaRPr lang="en-GB"/>
        </a:p>
      </dgm:t>
    </dgm:pt>
    <dgm:pt modelId="{F8EA66FB-42DB-4453-97F2-F6E4A36FA3DE}">
      <dgm:prSet phldrT="[Text]" custT="1"/>
      <dgm:spPr/>
      <dgm:t>
        <a:bodyPr/>
        <a:lstStyle/>
        <a:p>
          <a:r>
            <a:rPr lang="en-GB" sz="2800" dirty="0" smtClean="0"/>
            <a:t>based on awareness, reflection, goal-setting and planning learning </a:t>
          </a:r>
          <a:endParaRPr lang="en-GB" sz="2800" dirty="0"/>
        </a:p>
      </dgm:t>
    </dgm:pt>
    <dgm:pt modelId="{C752F66D-47C4-4850-A71A-A3FE4B5D2B8B}" type="parTrans" cxnId="{2EA33978-3D23-4F2A-AA31-CC5C9720B400}">
      <dgm:prSet/>
      <dgm:spPr/>
      <dgm:t>
        <a:bodyPr/>
        <a:lstStyle/>
        <a:p>
          <a:endParaRPr lang="en-GB"/>
        </a:p>
      </dgm:t>
    </dgm:pt>
    <dgm:pt modelId="{2CD29E66-8D83-464C-A24A-A051E726F174}" type="sibTrans" cxnId="{2EA33978-3D23-4F2A-AA31-CC5C9720B400}">
      <dgm:prSet/>
      <dgm:spPr/>
      <dgm:t>
        <a:bodyPr/>
        <a:lstStyle/>
        <a:p>
          <a:endParaRPr lang="en-GB"/>
        </a:p>
      </dgm:t>
    </dgm:pt>
    <dgm:pt modelId="{B82AB0B9-65FF-4361-A28D-00D1117DB1A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dirty="0" smtClean="0"/>
            <a:t>for personal development in the context of a career, the job, education, or self-improvement</a:t>
          </a:r>
          <a:endParaRPr lang="en-GB" sz="2400" dirty="0"/>
        </a:p>
      </dgm:t>
    </dgm:pt>
    <dgm:pt modelId="{9B0FFA75-9987-4667-A4B3-A90B090E2AEF}" type="parTrans" cxnId="{9446A4D6-80D3-4ED2-B386-DDDA394C014D}">
      <dgm:prSet/>
      <dgm:spPr/>
      <dgm:t>
        <a:bodyPr/>
        <a:lstStyle/>
        <a:p>
          <a:endParaRPr lang="en-GB"/>
        </a:p>
      </dgm:t>
    </dgm:pt>
    <dgm:pt modelId="{16C1E1F3-BE00-4B2A-A4AF-EB98DC605ADD}" type="sibTrans" cxnId="{9446A4D6-80D3-4ED2-B386-DDDA394C014D}">
      <dgm:prSet/>
      <dgm:spPr/>
      <dgm:t>
        <a:bodyPr/>
        <a:lstStyle/>
        <a:p>
          <a:endParaRPr lang="en-GB"/>
        </a:p>
      </dgm:t>
    </dgm:pt>
    <dgm:pt modelId="{938877F9-FF86-429B-A70F-27F2602DE98E}" type="pres">
      <dgm:prSet presAssocID="{4F3242B1-F0F6-4E4A-95E0-6E8544F691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63A5AFE-0344-4382-8831-DE62FCF6BE72}" type="pres">
      <dgm:prSet presAssocID="{B82AB0B9-65FF-4361-A28D-00D1117DB1AA}" presName="boxAndChildren" presStyleCnt="0"/>
      <dgm:spPr/>
    </dgm:pt>
    <dgm:pt modelId="{73742C42-F9D5-49C8-B30A-9FF1419B4B5D}" type="pres">
      <dgm:prSet presAssocID="{B82AB0B9-65FF-4361-A28D-00D1117DB1AA}" presName="parentTextBox" presStyleLbl="node1" presStyleIdx="0" presStyleCnt="3"/>
      <dgm:spPr/>
      <dgm:t>
        <a:bodyPr/>
        <a:lstStyle/>
        <a:p>
          <a:endParaRPr lang="en-GB"/>
        </a:p>
      </dgm:t>
    </dgm:pt>
    <dgm:pt modelId="{1B21BD29-FA96-437B-B214-58C696B2D091}" type="pres">
      <dgm:prSet presAssocID="{2CD29E66-8D83-464C-A24A-A051E726F174}" presName="sp" presStyleCnt="0"/>
      <dgm:spPr/>
    </dgm:pt>
    <dgm:pt modelId="{3A28DEBF-E807-4828-A00A-ADD1D386117D}" type="pres">
      <dgm:prSet presAssocID="{F8EA66FB-42DB-4453-97F2-F6E4A36FA3DE}" presName="arrowAndChildren" presStyleCnt="0"/>
      <dgm:spPr/>
    </dgm:pt>
    <dgm:pt modelId="{74599082-A3BC-4203-8D32-3AB77253E459}" type="pres">
      <dgm:prSet presAssocID="{F8EA66FB-42DB-4453-97F2-F6E4A36FA3DE}" presName="parentTextArrow" presStyleLbl="node1" presStyleIdx="1" presStyleCnt="3" custScaleY="84233"/>
      <dgm:spPr/>
      <dgm:t>
        <a:bodyPr/>
        <a:lstStyle/>
        <a:p>
          <a:endParaRPr lang="en-GB"/>
        </a:p>
      </dgm:t>
    </dgm:pt>
    <dgm:pt modelId="{7FAB1C18-5D0D-45D9-9458-435568A7FEA5}" type="pres">
      <dgm:prSet presAssocID="{A1E34EF9-B9A9-4782-B1F5-91CF9837BA98}" presName="sp" presStyleCnt="0"/>
      <dgm:spPr/>
    </dgm:pt>
    <dgm:pt modelId="{F48F2BE4-3B45-4441-8AA1-2A19B0E06F3E}" type="pres">
      <dgm:prSet presAssocID="{9E2CB762-CAC3-494B-B72F-03ECA14405D8}" presName="arrowAndChildren" presStyleCnt="0"/>
      <dgm:spPr/>
    </dgm:pt>
    <dgm:pt modelId="{C038E50C-AFE8-4937-ADA3-9A6D86F858D5}" type="pres">
      <dgm:prSet presAssocID="{9E2CB762-CAC3-494B-B72F-03ECA14405D8}" presName="parentTextArrow" presStyleLbl="node1" presStyleIdx="2" presStyleCnt="3" custScaleY="59350" custLinFactNeighborX="-980" custLinFactNeighborY="4156"/>
      <dgm:spPr/>
      <dgm:t>
        <a:bodyPr/>
        <a:lstStyle/>
        <a:p>
          <a:endParaRPr lang="en-GB"/>
        </a:p>
      </dgm:t>
    </dgm:pt>
  </dgm:ptLst>
  <dgm:cxnLst>
    <dgm:cxn modelId="{E28B7548-7D52-47FD-BB90-E85D82FFD08A}" srcId="{4F3242B1-F0F6-4E4A-95E0-6E8544F69153}" destId="{9E2CB762-CAC3-494B-B72F-03ECA14405D8}" srcOrd="0" destOrd="0" parTransId="{A702EEEE-62E2-44E5-912F-39DC1E42C45F}" sibTransId="{A1E34EF9-B9A9-4782-B1F5-91CF9837BA98}"/>
    <dgm:cxn modelId="{58CB1EDC-76F7-44F4-9DA7-3C04ADC1742A}" type="presOf" srcId="{4F3242B1-F0F6-4E4A-95E0-6E8544F69153}" destId="{938877F9-FF86-429B-A70F-27F2602DE98E}" srcOrd="0" destOrd="0" presId="urn:microsoft.com/office/officeart/2005/8/layout/process4"/>
    <dgm:cxn modelId="{4D736356-9CB4-4580-94F8-588B5C558D3D}" type="presOf" srcId="{B82AB0B9-65FF-4361-A28D-00D1117DB1AA}" destId="{73742C42-F9D5-49C8-B30A-9FF1419B4B5D}" srcOrd="0" destOrd="0" presId="urn:microsoft.com/office/officeart/2005/8/layout/process4"/>
    <dgm:cxn modelId="{9446A4D6-80D3-4ED2-B386-DDDA394C014D}" srcId="{4F3242B1-F0F6-4E4A-95E0-6E8544F69153}" destId="{B82AB0B9-65FF-4361-A28D-00D1117DB1AA}" srcOrd="2" destOrd="0" parTransId="{9B0FFA75-9987-4667-A4B3-A90B090E2AEF}" sibTransId="{16C1E1F3-BE00-4B2A-A4AF-EB98DC605ADD}"/>
    <dgm:cxn modelId="{2EA33978-3D23-4F2A-AA31-CC5C9720B400}" srcId="{4F3242B1-F0F6-4E4A-95E0-6E8544F69153}" destId="{F8EA66FB-42DB-4453-97F2-F6E4A36FA3DE}" srcOrd="1" destOrd="0" parTransId="{C752F66D-47C4-4850-A71A-A3FE4B5D2B8B}" sibTransId="{2CD29E66-8D83-464C-A24A-A051E726F174}"/>
    <dgm:cxn modelId="{E16E4948-9A49-4E73-8DAB-97A3A7F751AD}" type="presOf" srcId="{9E2CB762-CAC3-494B-B72F-03ECA14405D8}" destId="{C038E50C-AFE8-4937-ADA3-9A6D86F858D5}" srcOrd="0" destOrd="0" presId="urn:microsoft.com/office/officeart/2005/8/layout/process4"/>
    <dgm:cxn modelId="{17AC667F-02CB-4737-BFDB-D014343E1AAD}" type="presOf" srcId="{F8EA66FB-42DB-4453-97F2-F6E4A36FA3DE}" destId="{74599082-A3BC-4203-8D32-3AB77253E459}" srcOrd="0" destOrd="0" presId="urn:microsoft.com/office/officeart/2005/8/layout/process4"/>
    <dgm:cxn modelId="{9B121F1B-D9A0-479C-B880-0F54270455E8}" type="presParOf" srcId="{938877F9-FF86-429B-A70F-27F2602DE98E}" destId="{263A5AFE-0344-4382-8831-DE62FCF6BE72}" srcOrd="0" destOrd="0" presId="urn:microsoft.com/office/officeart/2005/8/layout/process4"/>
    <dgm:cxn modelId="{11D22865-237F-4B17-8EB0-8AF13B67C1BC}" type="presParOf" srcId="{263A5AFE-0344-4382-8831-DE62FCF6BE72}" destId="{73742C42-F9D5-49C8-B30A-9FF1419B4B5D}" srcOrd="0" destOrd="0" presId="urn:microsoft.com/office/officeart/2005/8/layout/process4"/>
    <dgm:cxn modelId="{2631263D-5996-44FA-B536-607B51AE55EB}" type="presParOf" srcId="{938877F9-FF86-429B-A70F-27F2602DE98E}" destId="{1B21BD29-FA96-437B-B214-58C696B2D091}" srcOrd="1" destOrd="0" presId="urn:microsoft.com/office/officeart/2005/8/layout/process4"/>
    <dgm:cxn modelId="{9401FF41-9044-4468-9498-9880186F61BB}" type="presParOf" srcId="{938877F9-FF86-429B-A70F-27F2602DE98E}" destId="{3A28DEBF-E807-4828-A00A-ADD1D386117D}" srcOrd="2" destOrd="0" presId="urn:microsoft.com/office/officeart/2005/8/layout/process4"/>
    <dgm:cxn modelId="{E8464773-CB37-4F16-9D28-FDCE54FCE815}" type="presParOf" srcId="{3A28DEBF-E807-4828-A00A-ADD1D386117D}" destId="{74599082-A3BC-4203-8D32-3AB77253E459}" srcOrd="0" destOrd="0" presId="urn:microsoft.com/office/officeart/2005/8/layout/process4"/>
    <dgm:cxn modelId="{A2037340-B632-4722-B718-7C58A4F013D6}" type="presParOf" srcId="{938877F9-FF86-429B-A70F-27F2602DE98E}" destId="{7FAB1C18-5D0D-45D9-9458-435568A7FEA5}" srcOrd="3" destOrd="0" presId="urn:microsoft.com/office/officeart/2005/8/layout/process4"/>
    <dgm:cxn modelId="{7033D109-1991-44F9-AA52-E211EEFD5B32}" type="presParOf" srcId="{938877F9-FF86-429B-A70F-27F2602DE98E}" destId="{F48F2BE4-3B45-4441-8AA1-2A19B0E06F3E}" srcOrd="4" destOrd="0" presId="urn:microsoft.com/office/officeart/2005/8/layout/process4"/>
    <dgm:cxn modelId="{D14B88C7-C906-49E3-B328-911A6595C1C6}" type="presParOf" srcId="{F48F2BE4-3B45-4441-8AA1-2A19B0E06F3E}" destId="{C038E50C-AFE8-4937-ADA3-9A6D86F858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B07A41-6545-4021-9855-5A0E2B658214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D2C6047-D371-4A38-AA54-DDFE5DBF9D51}">
      <dgm:prSet phldrT="[Text]" custT="1"/>
      <dgm:spPr/>
      <dgm:t>
        <a:bodyPr/>
        <a:lstStyle/>
        <a:p>
          <a:r>
            <a:rPr lang="en-GB" sz="2800" b="1" dirty="0" smtClean="0"/>
            <a:t>3. </a:t>
          </a:r>
          <a:r>
            <a:rPr lang="en-GB" sz="2800" b="1" cap="none" spc="300" dirty="0" smtClean="0">
              <a:ln w="5715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rPr>
            <a:t>LEARN</a:t>
          </a:r>
          <a:endParaRPr lang="en-GB" sz="2800" b="1" cap="none" spc="300" dirty="0">
            <a:ln w="5715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</a:endParaRPr>
        </a:p>
      </dgm:t>
    </dgm:pt>
    <dgm:pt modelId="{42BBC426-B171-42ED-A3DE-06E600A76264}" type="parTrans" cxnId="{F4EA8DED-D015-491B-8A0E-C7CD2B2E8AD8}">
      <dgm:prSet/>
      <dgm:spPr/>
      <dgm:t>
        <a:bodyPr/>
        <a:lstStyle/>
        <a:p>
          <a:endParaRPr lang="en-GB"/>
        </a:p>
      </dgm:t>
    </dgm:pt>
    <dgm:pt modelId="{ABB170A8-617B-47B5-8BEC-2E156F84BABC}" type="sibTrans" cxnId="{F4EA8DED-D015-491B-8A0E-C7CD2B2E8AD8}">
      <dgm:prSet/>
      <dgm:spPr/>
      <dgm:t>
        <a:bodyPr/>
        <a:lstStyle/>
        <a:p>
          <a:endParaRPr lang="en-GB"/>
        </a:p>
      </dgm:t>
    </dgm:pt>
    <dgm:pt modelId="{1ECDEA6F-4353-46C1-8F27-5BF8216504C4}">
      <dgm:prSet phldrT="[Text]" custT="1"/>
      <dgm:spPr/>
      <dgm:t>
        <a:bodyPr/>
        <a:lstStyle/>
        <a:p>
          <a:r>
            <a:rPr lang="en-GB" sz="2800" dirty="0"/>
            <a:t>In any way that is appropriate to the need, the person, and the context</a:t>
          </a:r>
        </a:p>
      </dgm:t>
    </dgm:pt>
    <dgm:pt modelId="{69F09490-A593-4590-A700-87B55A6E1385}" type="parTrans" cxnId="{A6AD1634-DA45-4DAC-9450-DF7ED892DDD0}">
      <dgm:prSet/>
      <dgm:spPr/>
      <dgm:t>
        <a:bodyPr/>
        <a:lstStyle/>
        <a:p>
          <a:endParaRPr lang="en-GB"/>
        </a:p>
      </dgm:t>
    </dgm:pt>
    <dgm:pt modelId="{2F833603-9E1D-4645-80E1-4F7134A0772F}" type="sibTrans" cxnId="{A6AD1634-DA45-4DAC-9450-DF7ED892DDD0}">
      <dgm:prSet/>
      <dgm:spPr/>
      <dgm:t>
        <a:bodyPr/>
        <a:lstStyle/>
        <a:p>
          <a:endParaRPr lang="en-GB"/>
        </a:p>
      </dgm:t>
    </dgm:pt>
    <dgm:pt modelId="{D0672A06-1EBB-4703-8551-5003563A6467}">
      <dgm:prSet phldrT="[Text]" custT="1"/>
      <dgm:spPr/>
      <dgm:t>
        <a:bodyPr/>
        <a:lstStyle/>
        <a:p>
          <a:r>
            <a:rPr lang="en-GB" sz="2800" dirty="0"/>
            <a:t>Learning is personally effective </a:t>
          </a:r>
        </a:p>
      </dgm:t>
    </dgm:pt>
    <dgm:pt modelId="{0C0D77F5-B608-4311-B88C-01D1D3C83D53}" type="parTrans" cxnId="{112DA52A-F29A-41A9-83A0-3121CE93F0AB}">
      <dgm:prSet/>
      <dgm:spPr/>
      <dgm:t>
        <a:bodyPr/>
        <a:lstStyle/>
        <a:p>
          <a:endParaRPr lang="en-GB"/>
        </a:p>
      </dgm:t>
    </dgm:pt>
    <dgm:pt modelId="{3D48D93F-3B09-4270-A693-CAAF80C262C8}" type="sibTrans" cxnId="{112DA52A-F29A-41A9-83A0-3121CE93F0AB}">
      <dgm:prSet/>
      <dgm:spPr/>
      <dgm:t>
        <a:bodyPr/>
        <a:lstStyle/>
        <a:p>
          <a:endParaRPr lang="en-GB"/>
        </a:p>
      </dgm:t>
    </dgm:pt>
    <dgm:pt modelId="{CA5BB708-E3DF-40B3-9E16-BA76CB4563B2}" type="pres">
      <dgm:prSet presAssocID="{2CB07A41-6545-4021-9855-5A0E2B6582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E319D7-9393-4727-8D73-1963E643B186}" type="pres">
      <dgm:prSet presAssocID="{2D2C6047-D371-4A38-AA54-DDFE5DBF9D51}" presName="node" presStyleLbl="node1" presStyleIdx="0" presStyleCnt="3" custScaleX="92614" custLinFactNeighborX="-1294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A65CB4-524B-460F-B113-4D220497F87B}" type="pres">
      <dgm:prSet presAssocID="{ABB170A8-617B-47B5-8BEC-2E156F84BABC}" presName="sibTrans" presStyleCnt="0"/>
      <dgm:spPr/>
      <dgm:t>
        <a:bodyPr/>
        <a:lstStyle/>
        <a:p>
          <a:endParaRPr lang="en-GB"/>
        </a:p>
      </dgm:t>
    </dgm:pt>
    <dgm:pt modelId="{1FB5BBF2-0A80-4CE5-BCB7-385F5D48E993}" type="pres">
      <dgm:prSet presAssocID="{1ECDEA6F-4353-46C1-8F27-5BF8216504C4}" presName="node" presStyleLbl="node1" presStyleIdx="1" presStyleCnt="3" custScaleX="886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1F62D6-1F5F-45C3-BB4F-A910E3F66F71}" type="pres">
      <dgm:prSet presAssocID="{2F833603-9E1D-4645-80E1-4F7134A0772F}" presName="sibTrans" presStyleCnt="0"/>
      <dgm:spPr/>
      <dgm:t>
        <a:bodyPr/>
        <a:lstStyle/>
        <a:p>
          <a:endParaRPr lang="en-GB"/>
        </a:p>
      </dgm:t>
    </dgm:pt>
    <dgm:pt modelId="{735FE61B-12E6-44AF-A8F8-3F2A3E1598BE}" type="pres">
      <dgm:prSet presAssocID="{D0672A06-1EBB-4703-8551-5003563A6467}" presName="node" presStyleLbl="node1" presStyleIdx="2" presStyleCnt="3" custScaleX="956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DED376-2F6C-4CA1-AB34-2DCFDEE5DC4E}" type="presOf" srcId="{1ECDEA6F-4353-46C1-8F27-5BF8216504C4}" destId="{1FB5BBF2-0A80-4CE5-BCB7-385F5D48E993}" srcOrd="0" destOrd="0" presId="urn:microsoft.com/office/officeart/2005/8/layout/hList6"/>
    <dgm:cxn modelId="{A6AD1634-DA45-4DAC-9450-DF7ED892DDD0}" srcId="{2CB07A41-6545-4021-9855-5A0E2B658214}" destId="{1ECDEA6F-4353-46C1-8F27-5BF8216504C4}" srcOrd="1" destOrd="0" parTransId="{69F09490-A593-4590-A700-87B55A6E1385}" sibTransId="{2F833603-9E1D-4645-80E1-4F7134A0772F}"/>
    <dgm:cxn modelId="{F4EA8DED-D015-491B-8A0E-C7CD2B2E8AD8}" srcId="{2CB07A41-6545-4021-9855-5A0E2B658214}" destId="{2D2C6047-D371-4A38-AA54-DDFE5DBF9D51}" srcOrd="0" destOrd="0" parTransId="{42BBC426-B171-42ED-A3DE-06E600A76264}" sibTransId="{ABB170A8-617B-47B5-8BEC-2E156F84BABC}"/>
    <dgm:cxn modelId="{03C3BFE1-9D60-4E6E-8936-A72235390856}" type="presOf" srcId="{2D2C6047-D371-4A38-AA54-DDFE5DBF9D51}" destId="{8AE319D7-9393-4727-8D73-1963E643B186}" srcOrd="0" destOrd="0" presId="urn:microsoft.com/office/officeart/2005/8/layout/hList6"/>
    <dgm:cxn modelId="{112DA52A-F29A-41A9-83A0-3121CE93F0AB}" srcId="{2CB07A41-6545-4021-9855-5A0E2B658214}" destId="{D0672A06-1EBB-4703-8551-5003563A6467}" srcOrd="2" destOrd="0" parTransId="{0C0D77F5-B608-4311-B88C-01D1D3C83D53}" sibTransId="{3D48D93F-3B09-4270-A693-CAAF80C262C8}"/>
    <dgm:cxn modelId="{4D469AD0-AFA3-49FF-91CB-5F999081E745}" type="presOf" srcId="{2CB07A41-6545-4021-9855-5A0E2B658214}" destId="{CA5BB708-E3DF-40B3-9E16-BA76CB4563B2}" srcOrd="0" destOrd="0" presId="urn:microsoft.com/office/officeart/2005/8/layout/hList6"/>
    <dgm:cxn modelId="{D61D2A2A-0913-4FF2-B701-CF966ACB22EF}" type="presOf" srcId="{D0672A06-1EBB-4703-8551-5003563A6467}" destId="{735FE61B-12E6-44AF-A8F8-3F2A3E1598BE}" srcOrd="0" destOrd="0" presId="urn:microsoft.com/office/officeart/2005/8/layout/hList6"/>
    <dgm:cxn modelId="{B8DB3071-DB02-4BD6-9630-68E8A4A1FB16}" type="presParOf" srcId="{CA5BB708-E3DF-40B3-9E16-BA76CB4563B2}" destId="{8AE319D7-9393-4727-8D73-1963E643B186}" srcOrd="0" destOrd="0" presId="urn:microsoft.com/office/officeart/2005/8/layout/hList6"/>
    <dgm:cxn modelId="{236E1AB6-CE15-455C-BBD2-2944F5096F9F}" type="presParOf" srcId="{CA5BB708-E3DF-40B3-9E16-BA76CB4563B2}" destId="{FCA65CB4-524B-460F-B113-4D220497F87B}" srcOrd="1" destOrd="0" presId="urn:microsoft.com/office/officeart/2005/8/layout/hList6"/>
    <dgm:cxn modelId="{E59A606E-4682-44FD-BD13-A2B8C233E59C}" type="presParOf" srcId="{CA5BB708-E3DF-40B3-9E16-BA76CB4563B2}" destId="{1FB5BBF2-0A80-4CE5-BCB7-385F5D48E993}" srcOrd="2" destOrd="0" presId="urn:microsoft.com/office/officeart/2005/8/layout/hList6"/>
    <dgm:cxn modelId="{6AF4C2F7-56C0-440A-AF7B-E9B435E79D37}" type="presParOf" srcId="{CA5BB708-E3DF-40B3-9E16-BA76CB4563B2}" destId="{9C1F62D6-1F5F-45C3-BB4F-A910E3F66F71}" srcOrd="3" destOrd="0" presId="urn:microsoft.com/office/officeart/2005/8/layout/hList6"/>
    <dgm:cxn modelId="{B4574E2B-5973-4A41-A5A5-CC6C16187242}" type="presParOf" srcId="{CA5BB708-E3DF-40B3-9E16-BA76CB4563B2}" destId="{735FE61B-12E6-44AF-A8F8-3F2A3E1598B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CBE8E6-86FE-4555-A7F2-3973B763099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9B5E53-5605-4E91-9267-01FAD96EDB9E}">
      <dgm:prSet phldrT="[Text]" custT="1"/>
      <dgm:spPr/>
      <dgm:t>
        <a:bodyPr/>
        <a:lstStyle/>
        <a:p>
          <a:r>
            <a:rPr lang="en-GB" sz="2800" dirty="0" smtClean="0"/>
            <a:t>Academic activities </a:t>
          </a:r>
          <a:endParaRPr lang="en-GB" sz="2800" dirty="0"/>
        </a:p>
      </dgm:t>
    </dgm:pt>
    <dgm:pt modelId="{D2DC1309-0260-44F0-AC3D-07529CDEAC72}" type="parTrans" cxnId="{FC74EA62-9AA0-43EC-8A17-2899C91838F7}">
      <dgm:prSet/>
      <dgm:spPr/>
      <dgm:t>
        <a:bodyPr/>
        <a:lstStyle/>
        <a:p>
          <a:endParaRPr lang="en-GB"/>
        </a:p>
      </dgm:t>
    </dgm:pt>
    <dgm:pt modelId="{E50CFD20-F71C-429A-8DEF-D2B8A0941C41}" type="sibTrans" cxnId="{FC74EA62-9AA0-43EC-8A17-2899C91838F7}">
      <dgm:prSet/>
      <dgm:spPr/>
      <dgm:t>
        <a:bodyPr/>
        <a:lstStyle/>
        <a:p>
          <a:endParaRPr lang="en-GB"/>
        </a:p>
      </dgm:t>
    </dgm:pt>
    <dgm:pt modelId="{9BEEEB11-1217-42AB-843F-E8210B62BAC4}">
      <dgm:prSet phldrT="[Text]" custT="1"/>
      <dgm:spPr/>
      <dgm:t>
        <a:bodyPr/>
        <a:lstStyle/>
        <a:p>
          <a:r>
            <a:rPr lang="en-GB" sz="2800" dirty="0" smtClean="0"/>
            <a:t>Meetings</a:t>
          </a:r>
          <a:endParaRPr lang="en-GB" sz="2800" dirty="0"/>
        </a:p>
      </dgm:t>
    </dgm:pt>
    <dgm:pt modelId="{F4AF58A5-2538-420C-A626-68832195AE17}" type="parTrans" cxnId="{C8189763-78DF-461A-BC59-A00BE0CD0540}">
      <dgm:prSet/>
      <dgm:spPr/>
      <dgm:t>
        <a:bodyPr/>
        <a:lstStyle/>
        <a:p>
          <a:endParaRPr lang="en-GB"/>
        </a:p>
      </dgm:t>
    </dgm:pt>
    <dgm:pt modelId="{2F3B32A7-1191-4B67-BA32-1A3E7D6004EE}" type="sibTrans" cxnId="{C8189763-78DF-461A-BC59-A00BE0CD0540}">
      <dgm:prSet/>
      <dgm:spPr/>
      <dgm:t>
        <a:bodyPr/>
        <a:lstStyle/>
        <a:p>
          <a:endParaRPr lang="en-GB"/>
        </a:p>
      </dgm:t>
    </dgm:pt>
    <dgm:pt modelId="{EC4E6A3C-D18B-4473-B6DC-0FA675C08023}">
      <dgm:prSet phldrT="[Text]" custT="1"/>
      <dgm:spPr/>
      <dgm:t>
        <a:bodyPr/>
        <a:lstStyle/>
        <a:p>
          <a:r>
            <a:rPr lang="en-GB" sz="2800" dirty="0" smtClean="0"/>
            <a:t>Learning from colleagues</a:t>
          </a:r>
          <a:endParaRPr lang="en-GB" sz="2800" dirty="0"/>
        </a:p>
      </dgm:t>
    </dgm:pt>
    <dgm:pt modelId="{E54C29AA-03EF-4353-BF8F-95E7B325AD85}" type="parTrans" cxnId="{9BF28DC0-74CD-4FFB-9134-A0554C091F73}">
      <dgm:prSet/>
      <dgm:spPr/>
      <dgm:t>
        <a:bodyPr/>
        <a:lstStyle/>
        <a:p>
          <a:endParaRPr lang="en-GB"/>
        </a:p>
      </dgm:t>
    </dgm:pt>
    <dgm:pt modelId="{A15C72DE-36D6-42FC-B133-D1A6D59AABF1}" type="sibTrans" cxnId="{9BF28DC0-74CD-4FFB-9134-A0554C091F73}">
      <dgm:prSet/>
      <dgm:spPr/>
      <dgm:t>
        <a:bodyPr/>
        <a:lstStyle/>
        <a:p>
          <a:endParaRPr lang="en-GB"/>
        </a:p>
      </dgm:t>
    </dgm:pt>
    <dgm:pt modelId="{43E52E52-5F66-4EC7-A3B5-3A194E72B738}">
      <dgm:prSet phldrT="[Text]" custT="1"/>
      <dgm:spPr/>
      <dgm:t>
        <a:bodyPr/>
        <a:lstStyle/>
        <a:p>
          <a:r>
            <a:rPr lang="en-GB" sz="2800" dirty="0" smtClean="0"/>
            <a:t>Learning from practice</a:t>
          </a:r>
          <a:endParaRPr lang="en-GB" sz="2800" dirty="0"/>
        </a:p>
      </dgm:t>
    </dgm:pt>
    <dgm:pt modelId="{6ABAC4BF-53C4-496F-B717-405CBFCE8B86}" type="parTrans" cxnId="{F1BB7279-9731-49A3-9CD8-DEC88671E3DB}">
      <dgm:prSet/>
      <dgm:spPr/>
      <dgm:t>
        <a:bodyPr/>
        <a:lstStyle/>
        <a:p>
          <a:endParaRPr lang="en-GB"/>
        </a:p>
      </dgm:t>
    </dgm:pt>
    <dgm:pt modelId="{7F455B42-5E75-46E7-9BA5-567DD4012748}" type="sibTrans" cxnId="{F1BB7279-9731-49A3-9CD8-DEC88671E3DB}">
      <dgm:prSet/>
      <dgm:spPr/>
      <dgm:t>
        <a:bodyPr/>
        <a:lstStyle/>
        <a:p>
          <a:endParaRPr lang="en-GB"/>
        </a:p>
      </dgm:t>
    </dgm:pt>
    <dgm:pt modelId="{BFD93613-6B79-452C-8614-2BC223EA7ABB}">
      <dgm:prSet phldrT="[Text]" custT="1"/>
      <dgm:spPr/>
      <dgm:t>
        <a:bodyPr/>
        <a:lstStyle/>
        <a:p>
          <a:r>
            <a:rPr lang="en-GB" sz="2800" dirty="0" smtClean="0"/>
            <a:t>Technology-based learning and media</a:t>
          </a:r>
          <a:endParaRPr lang="en-GB" sz="2800" dirty="0"/>
        </a:p>
      </dgm:t>
    </dgm:pt>
    <dgm:pt modelId="{8D793008-551C-41AB-9E6D-682687B91DFB}" type="parTrans" cxnId="{7D9A0C51-34E1-43E6-BA13-8BEEB4344261}">
      <dgm:prSet/>
      <dgm:spPr/>
      <dgm:t>
        <a:bodyPr/>
        <a:lstStyle/>
        <a:p>
          <a:endParaRPr lang="en-GB"/>
        </a:p>
      </dgm:t>
    </dgm:pt>
    <dgm:pt modelId="{2371C5F1-01D7-4DCB-B997-A4021020F711}" type="sibTrans" cxnId="{7D9A0C51-34E1-43E6-BA13-8BEEB4344261}">
      <dgm:prSet/>
      <dgm:spPr/>
      <dgm:t>
        <a:bodyPr/>
        <a:lstStyle/>
        <a:p>
          <a:endParaRPr lang="en-GB"/>
        </a:p>
      </dgm:t>
    </dgm:pt>
    <dgm:pt modelId="{82E9C335-1C35-4694-8A64-6A27910214C3}">
      <dgm:prSet phldrT="[Text]" custT="1"/>
      <dgm:spPr/>
      <dgm:t>
        <a:bodyPr/>
        <a:lstStyle/>
        <a:p>
          <a:r>
            <a:rPr lang="en-GB" sz="2800" dirty="0" smtClean="0"/>
            <a:t>Management and quality processes</a:t>
          </a:r>
          <a:endParaRPr lang="en-GB" sz="2800" dirty="0"/>
        </a:p>
      </dgm:t>
    </dgm:pt>
    <dgm:pt modelId="{18AA9F3E-E88A-471A-8057-86B3542DE115}" type="parTrans" cxnId="{5E39030C-66DB-452E-A2C5-9E60B69EBB6F}">
      <dgm:prSet/>
      <dgm:spPr/>
      <dgm:t>
        <a:bodyPr/>
        <a:lstStyle/>
        <a:p>
          <a:endParaRPr lang="en-GB"/>
        </a:p>
      </dgm:t>
    </dgm:pt>
    <dgm:pt modelId="{6DBA90EE-0185-4412-8068-EFD8DB13C81E}" type="sibTrans" cxnId="{5E39030C-66DB-452E-A2C5-9E60B69EBB6F}">
      <dgm:prSet/>
      <dgm:spPr/>
      <dgm:t>
        <a:bodyPr/>
        <a:lstStyle/>
        <a:p>
          <a:endParaRPr lang="en-GB"/>
        </a:p>
      </dgm:t>
    </dgm:pt>
    <dgm:pt modelId="{962B7B76-2506-45EF-80D4-8982CFEF6F54}">
      <dgm:prSet phldrT="[Text]" custT="1"/>
      <dgm:spPr/>
      <dgm:t>
        <a:bodyPr/>
        <a:lstStyle/>
        <a:p>
          <a:r>
            <a:rPr lang="en-GB" sz="2800" dirty="0" smtClean="0"/>
            <a:t>Specially arranged educational events</a:t>
          </a:r>
          <a:endParaRPr lang="en-GB" sz="2800" dirty="0"/>
        </a:p>
      </dgm:t>
    </dgm:pt>
    <dgm:pt modelId="{FEC09BA0-F09D-44A9-98B0-CA176158AACB}" type="parTrans" cxnId="{0039B24E-0D05-4047-AEBF-6C5FFF043447}">
      <dgm:prSet/>
      <dgm:spPr/>
      <dgm:t>
        <a:bodyPr/>
        <a:lstStyle/>
        <a:p>
          <a:endParaRPr lang="en-GB"/>
        </a:p>
      </dgm:t>
    </dgm:pt>
    <dgm:pt modelId="{4C957B44-6007-4D09-BAD1-04314B5F3EFA}" type="sibTrans" cxnId="{0039B24E-0D05-4047-AEBF-6C5FFF043447}">
      <dgm:prSet/>
      <dgm:spPr/>
      <dgm:t>
        <a:bodyPr/>
        <a:lstStyle/>
        <a:p>
          <a:endParaRPr lang="en-GB"/>
        </a:p>
      </dgm:t>
    </dgm:pt>
    <dgm:pt modelId="{79728E86-FD6E-490C-B54F-FCE982EF3EB4}" type="pres">
      <dgm:prSet presAssocID="{00CBE8E6-86FE-4555-A7F2-3973B76309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686EA6-DBD8-43FE-B3C1-8267FA139573}" type="pres">
      <dgm:prSet presAssocID="{BE9B5E53-5605-4E91-9267-01FAD96EDB9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9FB3FA-BCA3-41C7-88B5-4B3C180E6581}" type="pres">
      <dgm:prSet presAssocID="{E50CFD20-F71C-429A-8DEF-D2B8A0941C41}" presName="sibTrans" presStyleCnt="0"/>
      <dgm:spPr/>
    </dgm:pt>
    <dgm:pt modelId="{6C1FB23B-C317-4829-9001-0D375FA4E966}" type="pres">
      <dgm:prSet presAssocID="{9BEEEB11-1217-42AB-843F-E8210B62BAC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091976-5B2B-49F7-9847-63B86A272C98}" type="pres">
      <dgm:prSet presAssocID="{2F3B32A7-1191-4B67-BA32-1A3E7D6004EE}" presName="sibTrans" presStyleCnt="0"/>
      <dgm:spPr/>
    </dgm:pt>
    <dgm:pt modelId="{3B8CCDE5-D45B-4E13-86F9-5E2AEEBD82D5}" type="pres">
      <dgm:prSet presAssocID="{EC4E6A3C-D18B-4473-B6DC-0FA675C0802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E9D40A-E4CD-42B3-8E0D-6691FAD9BEBF}" type="pres">
      <dgm:prSet presAssocID="{A15C72DE-36D6-42FC-B133-D1A6D59AABF1}" presName="sibTrans" presStyleCnt="0"/>
      <dgm:spPr/>
    </dgm:pt>
    <dgm:pt modelId="{50E00440-1395-41B0-A544-77DDF337967C}" type="pres">
      <dgm:prSet presAssocID="{43E52E52-5F66-4EC7-A3B5-3A194E72B73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7C28E1-1B73-4767-A7B1-1A4AC1F3D690}" type="pres">
      <dgm:prSet presAssocID="{7F455B42-5E75-46E7-9BA5-567DD4012748}" presName="sibTrans" presStyleCnt="0"/>
      <dgm:spPr/>
    </dgm:pt>
    <dgm:pt modelId="{FB27D03C-C3EA-4428-B253-C29A065F0ACC}" type="pres">
      <dgm:prSet presAssocID="{BFD93613-6B79-452C-8614-2BC223EA7ABB}" presName="node" presStyleLbl="node1" presStyleIdx="4" presStyleCnt="7" custScaleY="1182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0FA71C-96D8-4B96-9F35-9C1CADE404F5}" type="pres">
      <dgm:prSet presAssocID="{2371C5F1-01D7-4DCB-B997-A4021020F711}" presName="sibTrans" presStyleCnt="0"/>
      <dgm:spPr/>
    </dgm:pt>
    <dgm:pt modelId="{203E8B6D-D7DB-4D38-B8AF-14038A4BBAB2}" type="pres">
      <dgm:prSet presAssocID="{82E9C335-1C35-4694-8A64-6A27910214C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D06FDD-07D5-435E-8865-28FC05C44555}" type="pres">
      <dgm:prSet presAssocID="{6DBA90EE-0185-4412-8068-EFD8DB13C81E}" presName="sibTrans" presStyleCnt="0"/>
      <dgm:spPr/>
    </dgm:pt>
    <dgm:pt modelId="{481B85CB-A791-49E2-BF7F-6EA0DDB6924E}" type="pres">
      <dgm:prSet presAssocID="{962B7B76-2506-45EF-80D4-8982CFEF6F54}" presName="node" presStyleLbl="node1" presStyleIdx="6" presStyleCnt="7" custScaleX="174546" custLinFactNeighborX="0" custLinFactNeighborY="-118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BB7279-9731-49A3-9CD8-DEC88671E3DB}" srcId="{00CBE8E6-86FE-4555-A7F2-3973B7630996}" destId="{43E52E52-5F66-4EC7-A3B5-3A194E72B738}" srcOrd="3" destOrd="0" parTransId="{6ABAC4BF-53C4-496F-B717-405CBFCE8B86}" sibTransId="{7F455B42-5E75-46E7-9BA5-567DD4012748}"/>
    <dgm:cxn modelId="{C0578223-65FF-4DF4-94E6-2FCEFE266028}" type="presOf" srcId="{BE9B5E53-5605-4E91-9267-01FAD96EDB9E}" destId="{01686EA6-DBD8-43FE-B3C1-8267FA139573}" srcOrd="0" destOrd="0" presId="urn:microsoft.com/office/officeart/2005/8/layout/default"/>
    <dgm:cxn modelId="{E1C04BA1-CC26-4EC0-8EDF-E2F34141123F}" type="presOf" srcId="{EC4E6A3C-D18B-4473-B6DC-0FA675C08023}" destId="{3B8CCDE5-D45B-4E13-86F9-5E2AEEBD82D5}" srcOrd="0" destOrd="0" presId="urn:microsoft.com/office/officeart/2005/8/layout/default"/>
    <dgm:cxn modelId="{C8189763-78DF-461A-BC59-A00BE0CD0540}" srcId="{00CBE8E6-86FE-4555-A7F2-3973B7630996}" destId="{9BEEEB11-1217-42AB-843F-E8210B62BAC4}" srcOrd="1" destOrd="0" parTransId="{F4AF58A5-2538-420C-A626-68832195AE17}" sibTransId="{2F3B32A7-1191-4B67-BA32-1A3E7D6004EE}"/>
    <dgm:cxn modelId="{FC74EA62-9AA0-43EC-8A17-2899C91838F7}" srcId="{00CBE8E6-86FE-4555-A7F2-3973B7630996}" destId="{BE9B5E53-5605-4E91-9267-01FAD96EDB9E}" srcOrd="0" destOrd="0" parTransId="{D2DC1309-0260-44F0-AC3D-07529CDEAC72}" sibTransId="{E50CFD20-F71C-429A-8DEF-D2B8A0941C41}"/>
    <dgm:cxn modelId="{F90B02A1-D521-4709-A987-858C1EA66A6C}" type="presOf" srcId="{82E9C335-1C35-4694-8A64-6A27910214C3}" destId="{203E8B6D-D7DB-4D38-B8AF-14038A4BBAB2}" srcOrd="0" destOrd="0" presId="urn:microsoft.com/office/officeart/2005/8/layout/default"/>
    <dgm:cxn modelId="{7D9A0C51-34E1-43E6-BA13-8BEEB4344261}" srcId="{00CBE8E6-86FE-4555-A7F2-3973B7630996}" destId="{BFD93613-6B79-452C-8614-2BC223EA7ABB}" srcOrd="4" destOrd="0" parTransId="{8D793008-551C-41AB-9E6D-682687B91DFB}" sibTransId="{2371C5F1-01D7-4DCB-B997-A4021020F711}"/>
    <dgm:cxn modelId="{14761ABC-2706-40D9-B31D-A3ACBF2C2F1E}" type="presOf" srcId="{962B7B76-2506-45EF-80D4-8982CFEF6F54}" destId="{481B85CB-A791-49E2-BF7F-6EA0DDB6924E}" srcOrd="0" destOrd="0" presId="urn:microsoft.com/office/officeart/2005/8/layout/default"/>
    <dgm:cxn modelId="{704E5D6A-1655-4B63-940E-4D9EABCAD069}" type="presOf" srcId="{BFD93613-6B79-452C-8614-2BC223EA7ABB}" destId="{FB27D03C-C3EA-4428-B253-C29A065F0ACC}" srcOrd="0" destOrd="0" presId="urn:microsoft.com/office/officeart/2005/8/layout/default"/>
    <dgm:cxn modelId="{207A990D-E83F-49A5-8EA7-BAD1233AB41B}" type="presOf" srcId="{43E52E52-5F66-4EC7-A3B5-3A194E72B738}" destId="{50E00440-1395-41B0-A544-77DDF337967C}" srcOrd="0" destOrd="0" presId="urn:microsoft.com/office/officeart/2005/8/layout/default"/>
    <dgm:cxn modelId="{9BF28DC0-74CD-4FFB-9134-A0554C091F73}" srcId="{00CBE8E6-86FE-4555-A7F2-3973B7630996}" destId="{EC4E6A3C-D18B-4473-B6DC-0FA675C08023}" srcOrd="2" destOrd="0" parTransId="{E54C29AA-03EF-4353-BF8F-95E7B325AD85}" sibTransId="{A15C72DE-36D6-42FC-B133-D1A6D59AABF1}"/>
    <dgm:cxn modelId="{0039B24E-0D05-4047-AEBF-6C5FFF043447}" srcId="{00CBE8E6-86FE-4555-A7F2-3973B7630996}" destId="{962B7B76-2506-45EF-80D4-8982CFEF6F54}" srcOrd="6" destOrd="0" parTransId="{FEC09BA0-F09D-44A9-98B0-CA176158AACB}" sibTransId="{4C957B44-6007-4D09-BAD1-04314B5F3EFA}"/>
    <dgm:cxn modelId="{BCF8CD65-A726-4D98-8B70-9221191BA6FC}" type="presOf" srcId="{9BEEEB11-1217-42AB-843F-E8210B62BAC4}" destId="{6C1FB23B-C317-4829-9001-0D375FA4E966}" srcOrd="0" destOrd="0" presId="urn:microsoft.com/office/officeart/2005/8/layout/default"/>
    <dgm:cxn modelId="{5E39030C-66DB-452E-A2C5-9E60B69EBB6F}" srcId="{00CBE8E6-86FE-4555-A7F2-3973B7630996}" destId="{82E9C335-1C35-4694-8A64-6A27910214C3}" srcOrd="5" destOrd="0" parTransId="{18AA9F3E-E88A-471A-8057-86B3542DE115}" sibTransId="{6DBA90EE-0185-4412-8068-EFD8DB13C81E}"/>
    <dgm:cxn modelId="{E3E5AC7D-40B0-425F-97F7-937EDC50BE65}" type="presOf" srcId="{00CBE8E6-86FE-4555-A7F2-3973B7630996}" destId="{79728E86-FD6E-490C-B54F-FCE982EF3EB4}" srcOrd="0" destOrd="0" presId="urn:microsoft.com/office/officeart/2005/8/layout/default"/>
    <dgm:cxn modelId="{AFA9FBF5-6D47-4CBD-8808-E9C6810CE571}" type="presParOf" srcId="{79728E86-FD6E-490C-B54F-FCE982EF3EB4}" destId="{01686EA6-DBD8-43FE-B3C1-8267FA139573}" srcOrd="0" destOrd="0" presId="urn:microsoft.com/office/officeart/2005/8/layout/default"/>
    <dgm:cxn modelId="{3E3BB9A7-C1BB-4BB9-861F-DFC74002F3F2}" type="presParOf" srcId="{79728E86-FD6E-490C-B54F-FCE982EF3EB4}" destId="{E29FB3FA-BCA3-41C7-88B5-4B3C180E6581}" srcOrd="1" destOrd="0" presId="urn:microsoft.com/office/officeart/2005/8/layout/default"/>
    <dgm:cxn modelId="{4EE46F77-38FB-4970-AD5B-CA6F3C2AF80B}" type="presParOf" srcId="{79728E86-FD6E-490C-B54F-FCE982EF3EB4}" destId="{6C1FB23B-C317-4829-9001-0D375FA4E966}" srcOrd="2" destOrd="0" presId="urn:microsoft.com/office/officeart/2005/8/layout/default"/>
    <dgm:cxn modelId="{0F6D869E-6598-4C31-80C3-8E0FF03142C0}" type="presParOf" srcId="{79728E86-FD6E-490C-B54F-FCE982EF3EB4}" destId="{1B091976-5B2B-49F7-9847-63B86A272C98}" srcOrd="3" destOrd="0" presId="urn:microsoft.com/office/officeart/2005/8/layout/default"/>
    <dgm:cxn modelId="{DD7289C1-0F49-4AE2-8FFA-A5E9C448FD4D}" type="presParOf" srcId="{79728E86-FD6E-490C-B54F-FCE982EF3EB4}" destId="{3B8CCDE5-D45B-4E13-86F9-5E2AEEBD82D5}" srcOrd="4" destOrd="0" presId="urn:microsoft.com/office/officeart/2005/8/layout/default"/>
    <dgm:cxn modelId="{7464EA46-DD2A-4413-8EE3-C64DB94DC4FC}" type="presParOf" srcId="{79728E86-FD6E-490C-B54F-FCE982EF3EB4}" destId="{6EE9D40A-E4CD-42B3-8E0D-6691FAD9BEBF}" srcOrd="5" destOrd="0" presId="urn:microsoft.com/office/officeart/2005/8/layout/default"/>
    <dgm:cxn modelId="{1E9AC0E3-B02C-485C-99EB-900008D48370}" type="presParOf" srcId="{79728E86-FD6E-490C-B54F-FCE982EF3EB4}" destId="{50E00440-1395-41B0-A544-77DDF337967C}" srcOrd="6" destOrd="0" presId="urn:microsoft.com/office/officeart/2005/8/layout/default"/>
    <dgm:cxn modelId="{0F3CEFA0-0C20-4C29-B788-E2F9D56722B3}" type="presParOf" srcId="{79728E86-FD6E-490C-B54F-FCE982EF3EB4}" destId="{3F7C28E1-1B73-4767-A7B1-1A4AC1F3D690}" srcOrd="7" destOrd="0" presId="urn:microsoft.com/office/officeart/2005/8/layout/default"/>
    <dgm:cxn modelId="{E5348C79-9691-47F3-878A-BC48D6B60F4C}" type="presParOf" srcId="{79728E86-FD6E-490C-B54F-FCE982EF3EB4}" destId="{FB27D03C-C3EA-4428-B253-C29A065F0ACC}" srcOrd="8" destOrd="0" presId="urn:microsoft.com/office/officeart/2005/8/layout/default"/>
    <dgm:cxn modelId="{062A8D85-4112-4ECD-923A-8E4D9BBFBB0E}" type="presParOf" srcId="{79728E86-FD6E-490C-B54F-FCE982EF3EB4}" destId="{1B0FA71C-96D8-4B96-9F35-9C1CADE404F5}" srcOrd="9" destOrd="0" presId="urn:microsoft.com/office/officeart/2005/8/layout/default"/>
    <dgm:cxn modelId="{8975E7AA-40F8-4CB8-87B7-8644F5AF919E}" type="presParOf" srcId="{79728E86-FD6E-490C-B54F-FCE982EF3EB4}" destId="{203E8B6D-D7DB-4D38-B8AF-14038A4BBAB2}" srcOrd="10" destOrd="0" presId="urn:microsoft.com/office/officeart/2005/8/layout/default"/>
    <dgm:cxn modelId="{215A6760-EE33-45AE-9537-0483E78FA22D}" type="presParOf" srcId="{79728E86-FD6E-490C-B54F-FCE982EF3EB4}" destId="{55D06FDD-07D5-435E-8865-28FC05C44555}" srcOrd="11" destOrd="0" presId="urn:microsoft.com/office/officeart/2005/8/layout/default"/>
    <dgm:cxn modelId="{D12BF52D-D109-4C86-A7AA-C08097564435}" type="presParOf" srcId="{79728E86-FD6E-490C-B54F-FCE982EF3EB4}" destId="{481B85CB-A791-49E2-BF7F-6EA0DDB6924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5A5A7CC-9B8B-4076-B364-CBB582EB892E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759CEB8-7D37-4B3C-A37D-F5372C56D97A}">
      <dgm:prSet phldrT="[Text]" custT="1"/>
      <dgm:spPr>
        <a:xfrm rot="16200000">
          <a:off x="-285432" y="287829"/>
          <a:ext cx="2367280" cy="1791621"/>
        </a:xfrm>
        <a:prstGeom prst="flowChartManualOperation">
          <a:avLst/>
        </a:prstGeom>
      </dgm:spPr>
      <dgm:t>
        <a:bodyPr/>
        <a:lstStyle/>
        <a:p>
          <a:pPr algn="ctr"/>
          <a:r>
            <a:rPr lang="en-GB" sz="2800" b="1" dirty="0" smtClean="0">
              <a:latin typeface="Arial" pitchFamily="34" charset="0"/>
              <a:ea typeface="+mn-ea"/>
              <a:cs typeface="Arial" pitchFamily="34" charset="0"/>
            </a:rPr>
            <a:t>4. </a:t>
          </a:r>
          <a:r>
            <a:rPr lang="en-GB" sz="2800" b="1" cap="none" spc="300" dirty="0" smtClean="0">
              <a:ln w="5715" cmpd="sng">
                <a:prstDash val="solid"/>
                <a:miter lim="800000"/>
              </a:ln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pitchFamily="34" charset="0"/>
              <a:ea typeface="+mn-ea"/>
              <a:cs typeface="Arial" pitchFamily="34" charset="0"/>
            </a:rPr>
            <a:t>USE</a:t>
          </a:r>
          <a:r>
            <a:rPr lang="en-GB" sz="2800" b="1" dirty="0" smtClean="0">
              <a:latin typeface="Arial" pitchFamily="34" charset="0"/>
              <a:ea typeface="+mn-ea"/>
              <a:cs typeface="Arial" pitchFamily="34" charset="0"/>
            </a:rPr>
            <a:t> THE LEARNING AND SHOW EFFECTS</a:t>
          </a:r>
          <a:endParaRPr lang="en-GB" sz="28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3BD75BC9-77B9-4CD4-B8C3-68F7AE8B5947}" type="parTrans" cxnId="{6C8065BC-70AD-4DDA-9485-B3C9252F7E42}">
      <dgm:prSet/>
      <dgm:spPr/>
      <dgm:t>
        <a:bodyPr/>
        <a:lstStyle/>
        <a:p>
          <a:endParaRPr lang="en-GB"/>
        </a:p>
      </dgm:t>
    </dgm:pt>
    <dgm:pt modelId="{52E7343A-0C71-4737-A260-72A1D6FC2185}" type="sibTrans" cxnId="{6C8065BC-70AD-4DDA-9485-B3C9252F7E42}">
      <dgm:prSet/>
      <dgm:spPr/>
      <dgm:t>
        <a:bodyPr/>
        <a:lstStyle/>
        <a:p>
          <a:endParaRPr lang="en-GB"/>
        </a:p>
      </dgm:t>
    </dgm:pt>
    <dgm:pt modelId="{392E6E79-751B-442F-BDA8-16D56F7B0A03}">
      <dgm:prSet phldrT="[Text]" custT="1"/>
      <dgm:spPr>
        <a:xfrm rot="16200000">
          <a:off x="3630335" y="268501"/>
          <a:ext cx="2367280" cy="1830277"/>
        </a:xfrm>
        <a:prstGeom prst="flowChartManualOperation">
          <a:avLst/>
        </a:prstGeom>
      </dgm:spPr>
      <dgm:t>
        <a:bodyPr/>
        <a:lstStyle/>
        <a:p>
          <a:r>
            <a:rPr lang="en-GB" sz="2800" dirty="0" smtClean="0">
              <a:latin typeface="Arial" pitchFamily="34" charset="0"/>
              <a:ea typeface="+mn-ea"/>
              <a:cs typeface="Arial" pitchFamily="34" charset="0"/>
            </a:rPr>
            <a:t>Learning is carried back to the workplace and service</a:t>
          </a:r>
          <a:endParaRPr lang="en-GB" sz="28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220D5DAD-63A3-4BEE-ACA3-95947ADFDC18}" type="sibTrans" cxnId="{1C641FD3-2A17-42BA-A440-C9FA6CC7235A}">
      <dgm:prSet/>
      <dgm:spPr/>
      <dgm:t>
        <a:bodyPr/>
        <a:lstStyle/>
        <a:p>
          <a:endParaRPr lang="en-GB"/>
        </a:p>
      </dgm:t>
    </dgm:pt>
    <dgm:pt modelId="{0574AE6B-0270-46BD-A168-F9011571CE45}" type="parTrans" cxnId="{1C641FD3-2A17-42BA-A440-C9FA6CC7235A}">
      <dgm:prSet/>
      <dgm:spPr/>
      <dgm:t>
        <a:bodyPr/>
        <a:lstStyle/>
        <a:p>
          <a:endParaRPr lang="en-GB"/>
        </a:p>
      </dgm:t>
    </dgm:pt>
    <dgm:pt modelId="{F6DF393F-ACBA-4C4D-AB48-CB929AA8E4C2}">
      <dgm:prSet phldrT="[Text]" custT="1"/>
      <dgm:spPr>
        <a:xfrm rot="16200000">
          <a:off x="1662787" y="268501"/>
          <a:ext cx="2367280" cy="1830277"/>
        </a:xfrm>
        <a:prstGeom prst="flowChartManualOperation">
          <a:avLst/>
        </a:prstGeom>
      </dgm:spPr>
      <dgm:t>
        <a:bodyPr/>
        <a:lstStyle/>
        <a:p>
          <a:r>
            <a:rPr lang="en-GB" sz="2800" dirty="0" smtClean="0">
              <a:latin typeface="Arial" pitchFamily="34" charset="0"/>
              <a:ea typeface="+mn-ea"/>
              <a:cs typeface="Arial" pitchFamily="34" charset="0"/>
            </a:rPr>
            <a:t>Incorporation into practice</a:t>
          </a:r>
          <a:endParaRPr lang="en-GB" sz="28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03DB941B-6A54-44CA-8940-F7EDB9D9DF51}" type="parTrans" cxnId="{C04E2A42-DEF0-4A0F-9EA9-126F5571BDAD}">
      <dgm:prSet/>
      <dgm:spPr/>
      <dgm:t>
        <a:bodyPr/>
        <a:lstStyle/>
        <a:p>
          <a:endParaRPr lang="en-GB"/>
        </a:p>
      </dgm:t>
    </dgm:pt>
    <dgm:pt modelId="{D8C72AEB-5355-4727-8C73-89566139A58D}" type="sibTrans" cxnId="{C04E2A42-DEF0-4A0F-9EA9-126F5571BDAD}">
      <dgm:prSet/>
      <dgm:spPr/>
      <dgm:t>
        <a:bodyPr/>
        <a:lstStyle/>
        <a:p>
          <a:endParaRPr lang="en-GB"/>
        </a:p>
      </dgm:t>
    </dgm:pt>
    <dgm:pt modelId="{D607C977-5404-4B97-82A1-A62F3850E53A}">
      <dgm:prSet phldrT="[Text]" custT="1"/>
      <dgm:spPr>
        <a:xfrm rot="16200000">
          <a:off x="1662787" y="268501"/>
          <a:ext cx="2367280" cy="1830277"/>
        </a:xfrm>
        <a:prstGeom prst="flowChartManualOperation">
          <a:avLst/>
        </a:prstGeom>
      </dgm:spPr>
      <dgm:t>
        <a:bodyPr/>
        <a:lstStyle/>
        <a:p>
          <a:r>
            <a:rPr lang="en-GB" sz="2800" dirty="0" smtClean="0">
              <a:latin typeface="Arial" pitchFamily="34" charset="0"/>
              <a:ea typeface="+mn-ea"/>
              <a:cs typeface="Arial" pitchFamily="34" charset="0"/>
            </a:rPr>
            <a:t>Further learning</a:t>
          </a:r>
          <a:endParaRPr lang="en-GB" sz="28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5DA72673-CD3A-4A71-B3F6-75E7982DB50F}" type="parTrans" cxnId="{24400A72-4290-44FB-AF3F-7EED2AAAAD61}">
      <dgm:prSet/>
      <dgm:spPr/>
      <dgm:t>
        <a:bodyPr/>
        <a:lstStyle/>
        <a:p>
          <a:endParaRPr lang="en-GB"/>
        </a:p>
      </dgm:t>
    </dgm:pt>
    <dgm:pt modelId="{8DE89547-FFCE-447F-A9C5-AA89DCBD90EC}" type="sibTrans" cxnId="{24400A72-4290-44FB-AF3F-7EED2AAAAD61}">
      <dgm:prSet/>
      <dgm:spPr/>
      <dgm:t>
        <a:bodyPr/>
        <a:lstStyle/>
        <a:p>
          <a:endParaRPr lang="en-GB"/>
        </a:p>
      </dgm:t>
    </dgm:pt>
    <dgm:pt modelId="{492A3CA8-FCBC-4D5A-8814-FB4BD81E23C2}">
      <dgm:prSet phldrT="[Text]" custT="1"/>
      <dgm:spPr>
        <a:xfrm rot="16200000">
          <a:off x="1662787" y="268501"/>
          <a:ext cx="2367280" cy="1830277"/>
        </a:xfrm>
        <a:prstGeom prst="flowChartManualOperation">
          <a:avLst/>
        </a:prstGeom>
      </dgm:spPr>
      <dgm:t>
        <a:bodyPr/>
        <a:lstStyle/>
        <a:p>
          <a:r>
            <a:rPr lang="en-GB" sz="2800" dirty="0" smtClean="0">
              <a:latin typeface="Arial" pitchFamily="34" charset="0"/>
              <a:ea typeface="+mn-ea"/>
              <a:cs typeface="Arial" pitchFamily="34" charset="0"/>
            </a:rPr>
            <a:t>Dissemination to others</a:t>
          </a:r>
          <a:endParaRPr lang="en-GB" sz="28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B09F4630-0DE5-4D82-B2EC-6C2FEE6AFAA7}" type="sibTrans" cxnId="{DA80F7FD-DEB5-49CD-A508-CFE9D0E98E51}">
      <dgm:prSet/>
      <dgm:spPr/>
      <dgm:t>
        <a:bodyPr/>
        <a:lstStyle/>
        <a:p>
          <a:endParaRPr lang="en-GB"/>
        </a:p>
      </dgm:t>
    </dgm:pt>
    <dgm:pt modelId="{3F5D8407-9DA8-417E-88F5-C00A107620A2}" type="parTrans" cxnId="{DA80F7FD-DEB5-49CD-A508-CFE9D0E98E51}">
      <dgm:prSet/>
      <dgm:spPr/>
      <dgm:t>
        <a:bodyPr/>
        <a:lstStyle/>
        <a:p>
          <a:endParaRPr lang="en-GB"/>
        </a:p>
      </dgm:t>
    </dgm:pt>
    <dgm:pt modelId="{956DABD2-23DF-470C-8591-71785B090A95}">
      <dgm:prSet phldrT="[Text]" custT="1"/>
      <dgm:spPr>
        <a:xfrm rot="16200000">
          <a:off x="1662787" y="268501"/>
          <a:ext cx="2367280" cy="1830277"/>
        </a:xfrm>
        <a:prstGeom prst="flowChartManualOperation">
          <a:avLst/>
        </a:prstGeom>
      </dgm:spPr>
      <dgm:t>
        <a:bodyPr/>
        <a:lstStyle/>
        <a:p>
          <a:endParaRPr lang="en-GB" sz="28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74DC6130-1F8F-4CA8-9B5B-AD6ADC802795}" type="sibTrans" cxnId="{695F6993-C07D-4BE5-BF10-C9AC7BF382C5}">
      <dgm:prSet/>
      <dgm:spPr/>
      <dgm:t>
        <a:bodyPr/>
        <a:lstStyle/>
        <a:p>
          <a:endParaRPr lang="en-GB"/>
        </a:p>
      </dgm:t>
    </dgm:pt>
    <dgm:pt modelId="{50EF3451-D622-4426-9C5F-1A542405CE40}" type="parTrans" cxnId="{695F6993-C07D-4BE5-BF10-C9AC7BF382C5}">
      <dgm:prSet/>
      <dgm:spPr/>
      <dgm:t>
        <a:bodyPr/>
        <a:lstStyle/>
        <a:p>
          <a:endParaRPr lang="en-GB"/>
        </a:p>
      </dgm:t>
    </dgm:pt>
    <dgm:pt modelId="{D6CC5FC3-4823-4F8A-A277-8D8AFB6E9168}" type="pres">
      <dgm:prSet presAssocID="{85A5A7CC-9B8B-4076-B364-CBB582EB892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565DCEA-ADEC-44B9-A674-8D1F72FC2221}" type="pres">
      <dgm:prSet presAssocID="{2759CEB8-7D37-4B3C-A37D-F5372C56D97A}" presName="node" presStyleLbl="node1" presStyleIdx="0" presStyleCnt="3" custAng="0" custScaleX="978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78665E-8A27-4687-83B1-508D273B5CD9}" type="pres">
      <dgm:prSet presAssocID="{52E7343A-0C71-4737-A260-72A1D6FC2185}" presName="sibTrans" presStyleCnt="0"/>
      <dgm:spPr/>
      <dgm:t>
        <a:bodyPr/>
        <a:lstStyle/>
        <a:p>
          <a:endParaRPr lang="en-GB"/>
        </a:p>
      </dgm:t>
    </dgm:pt>
    <dgm:pt modelId="{E200CBCC-9B33-49E6-8FC5-6D156D8E2CE2}" type="pres">
      <dgm:prSet presAssocID="{956DABD2-23DF-470C-8591-71785B090A95}" presName="node" presStyleLbl="node1" presStyleIdx="1" presStyleCnt="3" custScaleX="1114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87F1F2-B8E6-4582-AC60-F46D50E9BE92}" type="pres">
      <dgm:prSet presAssocID="{74DC6130-1F8F-4CA8-9B5B-AD6ADC802795}" presName="sibTrans" presStyleCnt="0"/>
      <dgm:spPr/>
      <dgm:t>
        <a:bodyPr/>
        <a:lstStyle/>
        <a:p>
          <a:endParaRPr lang="en-GB"/>
        </a:p>
      </dgm:t>
    </dgm:pt>
    <dgm:pt modelId="{256A414B-C6B0-4110-A454-C06292D922E8}" type="pres">
      <dgm:prSet presAssocID="{392E6E79-751B-442F-BDA8-16D56F7B0A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4FE0FC-59BB-4F07-B379-42DADDACE98F}" type="presOf" srcId="{2759CEB8-7D37-4B3C-A37D-F5372C56D97A}" destId="{0565DCEA-ADEC-44B9-A674-8D1F72FC2221}" srcOrd="0" destOrd="0" presId="urn:microsoft.com/office/officeart/2005/8/layout/hList6"/>
    <dgm:cxn modelId="{C04E2A42-DEF0-4A0F-9EA9-126F5571BDAD}" srcId="{956DABD2-23DF-470C-8591-71785B090A95}" destId="{F6DF393F-ACBA-4C4D-AB48-CB929AA8E4C2}" srcOrd="1" destOrd="0" parTransId="{03DB941B-6A54-44CA-8940-F7EDB9D9DF51}" sibTransId="{D8C72AEB-5355-4727-8C73-89566139A58D}"/>
    <dgm:cxn modelId="{24FD0373-F602-4610-94E6-A5022D36BECD}" type="presOf" srcId="{956DABD2-23DF-470C-8591-71785B090A95}" destId="{E200CBCC-9B33-49E6-8FC5-6D156D8E2CE2}" srcOrd="0" destOrd="0" presId="urn:microsoft.com/office/officeart/2005/8/layout/hList6"/>
    <dgm:cxn modelId="{5D3992B5-396F-4489-92BC-89F512E14063}" type="presOf" srcId="{D607C977-5404-4B97-82A1-A62F3850E53A}" destId="{E200CBCC-9B33-49E6-8FC5-6D156D8E2CE2}" srcOrd="0" destOrd="3" presId="urn:microsoft.com/office/officeart/2005/8/layout/hList6"/>
    <dgm:cxn modelId="{24400A72-4290-44FB-AF3F-7EED2AAAAD61}" srcId="{956DABD2-23DF-470C-8591-71785B090A95}" destId="{D607C977-5404-4B97-82A1-A62F3850E53A}" srcOrd="2" destOrd="0" parTransId="{5DA72673-CD3A-4A71-B3F6-75E7982DB50F}" sibTransId="{8DE89547-FFCE-447F-A9C5-AA89DCBD90EC}"/>
    <dgm:cxn modelId="{6C8065BC-70AD-4DDA-9485-B3C9252F7E42}" srcId="{85A5A7CC-9B8B-4076-B364-CBB582EB892E}" destId="{2759CEB8-7D37-4B3C-A37D-F5372C56D97A}" srcOrd="0" destOrd="0" parTransId="{3BD75BC9-77B9-4CD4-B8C3-68F7AE8B5947}" sibTransId="{52E7343A-0C71-4737-A260-72A1D6FC2185}"/>
    <dgm:cxn modelId="{CF8C860A-2383-4104-8207-DD21EC4A3DE7}" type="presOf" srcId="{492A3CA8-FCBC-4D5A-8814-FB4BD81E23C2}" destId="{E200CBCC-9B33-49E6-8FC5-6D156D8E2CE2}" srcOrd="0" destOrd="1" presId="urn:microsoft.com/office/officeart/2005/8/layout/hList6"/>
    <dgm:cxn modelId="{6A460B8D-A83C-46EB-B807-72E4034BD5D7}" type="presOf" srcId="{F6DF393F-ACBA-4C4D-AB48-CB929AA8E4C2}" destId="{E200CBCC-9B33-49E6-8FC5-6D156D8E2CE2}" srcOrd="0" destOrd="2" presId="urn:microsoft.com/office/officeart/2005/8/layout/hList6"/>
    <dgm:cxn modelId="{1C641FD3-2A17-42BA-A440-C9FA6CC7235A}" srcId="{85A5A7CC-9B8B-4076-B364-CBB582EB892E}" destId="{392E6E79-751B-442F-BDA8-16D56F7B0A03}" srcOrd="2" destOrd="0" parTransId="{0574AE6B-0270-46BD-A168-F9011571CE45}" sibTransId="{220D5DAD-63A3-4BEE-ACA3-95947ADFDC18}"/>
    <dgm:cxn modelId="{DA80F7FD-DEB5-49CD-A508-CFE9D0E98E51}" srcId="{956DABD2-23DF-470C-8591-71785B090A95}" destId="{492A3CA8-FCBC-4D5A-8814-FB4BD81E23C2}" srcOrd="0" destOrd="0" parTransId="{3F5D8407-9DA8-417E-88F5-C00A107620A2}" sibTransId="{B09F4630-0DE5-4D82-B2EC-6C2FEE6AFAA7}"/>
    <dgm:cxn modelId="{382179A2-8435-47D7-B038-2F64BB14DEC2}" type="presOf" srcId="{85A5A7CC-9B8B-4076-B364-CBB582EB892E}" destId="{D6CC5FC3-4823-4F8A-A277-8D8AFB6E9168}" srcOrd="0" destOrd="0" presId="urn:microsoft.com/office/officeart/2005/8/layout/hList6"/>
    <dgm:cxn modelId="{051F5727-C2F7-48F7-8EC3-5E1A8A3607B3}" type="presOf" srcId="{392E6E79-751B-442F-BDA8-16D56F7B0A03}" destId="{256A414B-C6B0-4110-A454-C06292D922E8}" srcOrd="0" destOrd="0" presId="urn:microsoft.com/office/officeart/2005/8/layout/hList6"/>
    <dgm:cxn modelId="{695F6993-C07D-4BE5-BF10-C9AC7BF382C5}" srcId="{85A5A7CC-9B8B-4076-B364-CBB582EB892E}" destId="{956DABD2-23DF-470C-8591-71785B090A95}" srcOrd="1" destOrd="0" parTransId="{50EF3451-D622-4426-9C5F-1A542405CE40}" sibTransId="{74DC6130-1F8F-4CA8-9B5B-AD6ADC802795}"/>
    <dgm:cxn modelId="{DA61F58C-7C06-407B-A13F-A82060B0A89F}" type="presParOf" srcId="{D6CC5FC3-4823-4F8A-A277-8D8AFB6E9168}" destId="{0565DCEA-ADEC-44B9-A674-8D1F72FC2221}" srcOrd="0" destOrd="0" presId="urn:microsoft.com/office/officeart/2005/8/layout/hList6"/>
    <dgm:cxn modelId="{BA2328E6-F39C-4837-A13B-CBC4465AC5F3}" type="presParOf" srcId="{D6CC5FC3-4823-4F8A-A277-8D8AFB6E9168}" destId="{9978665E-8A27-4687-83B1-508D273B5CD9}" srcOrd="1" destOrd="0" presId="urn:microsoft.com/office/officeart/2005/8/layout/hList6"/>
    <dgm:cxn modelId="{CE9123A4-00FC-4830-8316-2A7E7A802837}" type="presParOf" srcId="{D6CC5FC3-4823-4F8A-A277-8D8AFB6E9168}" destId="{E200CBCC-9B33-49E6-8FC5-6D156D8E2CE2}" srcOrd="2" destOrd="0" presId="urn:microsoft.com/office/officeart/2005/8/layout/hList6"/>
    <dgm:cxn modelId="{7DC3263B-6B69-4DBA-9F3E-E882F32076F8}" type="presParOf" srcId="{D6CC5FC3-4823-4F8A-A277-8D8AFB6E9168}" destId="{1F87F1F2-B8E6-4582-AC60-F46D50E9BE92}" srcOrd="3" destOrd="0" presId="urn:microsoft.com/office/officeart/2005/8/layout/hList6"/>
    <dgm:cxn modelId="{F456EC1E-8F86-40B4-91A0-A5D5F77C1126}" type="presParOf" srcId="{D6CC5FC3-4823-4F8A-A277-8D8AFB6E9168}" destId="{256A414B-C6B0-4110-A454-C06292D922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248B17-E29D-415C-8E80-3898CC07A96B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227D78-7DE8-43F1-9085-93D68691E83C}">
      <dgm:prSet phldrT="[Text]"/>
      <dgm:spPr/>
      <dgm:t>
        <a:bodyPr/>
        <a:lstStyle/>
        <a:p>
          <a:r>
            <a:rPr lang="en-GB" dirty="0" smtClean="0"/>
            <a:t>Reviewing practice</a:t>
          </a:r>
          <a:endParaRPr lang="en-GB" dirty="0"/>
        </a:p>
      </dgm:t>
    </dgm:pt>
    <dgm:pt modelId="{D8105F8D-07E2-45BF-9E9D-A50967541AE3}" type="parTrans" cxnId="{D2B815B6-0691-4EC0-9F2C-E01B5379C973}">
      <dgm:prSet/>
      <dgm:spPr/>
      <dgm:t>
        <a:bodyPr/>
        <a:lstStyle/>
        <a:p>
          <a:endParaRPr lang="en-GB"/>
        </a:p>
      </dgm:t>
    </dgm:pt>
    <dgm:pt modelId="{03D2D54E-C0CA-4BFA-8B09-2FD135DA7586}" type="sibTrans" cxnId="{D2B815B6-0691-4EC0-9F2C-E01B5379C973}">
      <dgm:prSet/>
      <dgm:spPr/>
      <dgm:t>
        <a:bodyPr/>
        <a:lstStyle/>
        <a:p>
          <a:endParaRPr lang="en-GB"/>
        </a:p>
      </dgm:t>
    </dgm:pt>
    <dgm:pt modelId="{6330673C-C258-4261-B4CB-64627001E8BA}">
      <dgm:prSet phldrT="[Text]"/>
      <dgm:spPr/>
      <dgm:t>
        <a:bodyPr/>
        <a:lstStyle/>
        <a:p>
          <a:r>
            <a:rPr lang="en-GB" dirty="0" smtClean="0"/>
            <a:t>Teaching others</a:t>
          </a:r>
          <a:endParaRPr lang="en-GB" dirty="0"/>
        </a:p>
      </dgm:t>
    </dgm:pt>
    <dgm:pt modelId="{F321F9CB-2B61-4006-A437-27E148E6EB33}" type="parTrans" cxnId="{45FE1CD9-C95D-4A9C-AE89-32929984975E}">
      <dgm:prSet/>
      <dgm:spPr/>
      <dgm:t>
        <a:bodyPr/>
        <a:lstStyle/>
        <a:p>
          <a:endParaRPr lang="en-GB"/>
        </a:p>
      </dgm:t>
    </dgm:pt>
    <dgm:pt modelId="{BA23AD01-B8EC-4FCF-8BE4-3AFEB00E3EEC}" type="sibTrans" cxnId="{45FE1CD9-C95D-4A9C-AE89-32929984975E}">
      <dgm:prSet/>
      <dgm:spPr/>
      <dgm:t>
        <a:bodyPr/>
        <a:lstStyle/>
        <a:p>
          <a:endParaRPr lang="en-GB"/>
        </a:p>
      </dgm:t>
    </dgm:pt>
    <dgm:pt modelId="{A661C0EB-C1BA-4B91-B5BD-BD5F2B05F2B0}">
      <dgm:prSet phldrT="[Text]"/>
      <dgm:spPr/>
      <dgm:t>
        <a:bodyPr/>
        <a:lstStyle/>
        <a:p>
          <a:r>
            <a:rPr lang="en-GB" dirty="0" smtClean="0"/>
            <a:t>Changing practice</a:t>
          </a:r>
          <a:endParaRPr lang="en-GB" dirty="0"/>
        </a:p>
      </dgm:t>
    </dgm:pt>
    <dgm:pt modelId="{342A38CC-C2D3-4C97-9DF4-47FC26D01506}" type="parTrans" cxnId="{02049EB2-C1F9-4CC5-9361-0A51B139C912}">
      <dgm:prSet/>
      <dgm:spPr/>
      <dgm:t>
        <a:bodyPr/>
        <a:lstStyle/>
        <a:p>
          <a:endParaRPr lang="en-GB"/>
        </a:p>
      </dgm:t>
    </dgm:pt>
    <dgm:pt modelId="{EC4996C5-28C5-4060-A1A8-35C1B7100D96}" type="sibTrans" cxnId="{02049EB2-C1F9-4CC5-9361-0A51B139C912}">
      <dgm:prSet/>
      <dgm:spPr/>
      <dgm:t>
        <a:bodyPr/>
        <a:lstStyle/>
        <a:p>
          <a:endParaRPr lang="en-GB"/>
        </a:p>
      </dgm:t>
    </dgm:pt>
    <dgm:pt modelId="{B81A86F6-4468-40FE-89E8-BD8471D13B00}">
      <dgm:prSet phldrT="[Text]"/>
      <dgm:spPr/>
      <dgm:t>
        <a:bodyPr/>
        <a:lstStyle/>
        <a:p>
          <a:r>
            <a:rPr lang="en-GB" dirty="0" smtClean="0"/>
            <a:t>Confirming current practice</a:t>
          </a:r>
          <a:endParaRPr lang="en-GB" dirty="0"/>
        </a:p>
      </dgm:t>
    </dgm:pt>
    <dgm:pt modelId="{FE624658-08C1-4AAC-8819-00BB0C0AC517}" type="parTrans" cxnId="{525B5CAA-3A4C-49C7-8DA6-FF3383738066}">
      <dgm:prSet/>
      <dgm:spPr/>
      <dgm:t>
        <a:bodyPr/>
        <a:lstStyle/>
        <a:p>
          <a:endParaRPr lang="en-GB"/>
        </a:p>
      </dgm:t>
    </dgm:pt>
    <dgm:pt modelId="{9215D7B5-8730-484F-8AB2-9997C3859DD7}" type="sibTrans" cxnId="{525B5CAA-3A4C-49C7-8DA6-FF3383738066}">
      <dgm:prSet/>
      <dgm:spPr/>
      <dgm:t>
        <a:bodyPr/>
        <a:lstStyle/>
        <a:p>
          <a:endParaRPr lang="en-GB"/>
        </a:p>
      </dgm:t>
    </dgm:pt>
    <dgm:pt modelId="{18CA759A-A0A9-425E-9FCE-79077006711D}" type="pres">
      <dgm:prSet presAssocID="{D1248B17-E29D-415C-8E80-3898CC07A9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959614-9FC1-4B38-9EA8-257B82529CF6}" type="pres">
      <dgm:prSet presAssocID="{B8227D78-7DE8-43F1-9085-93D68691E8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E1DBB5-3CFE-47DF-B1BE-9B84E56CBBA9}" type="pres">
      <dgm:prSet presAssocID="{03D2D54E-C0CA-4BFA-8B09-2FD135DA7586}" presName="sibTrans" presStyleCnt="0"/>
      <dgm:spPr/>
    </dgm:pt>
    <dgm:pt modelId="{FBBD280F-6F24-4E79-A53A-4832BBC9BA9D}" type="pres">
      <dgm:prSet presAssocID="{6330673C-C258-4261-B4CB-64627001E8B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211142-DF84-45BD-9D02-77C35E0D4F0F}" type="pres">
      <dgm:prSet presAssocID="{BA23AD01-B8EC-4FCF-8BE4-3AFEB00E3EEC}" presName="sibTrans" presStyleCnt="0"/>
      <dgm:spPr/>
    </dgm:pt>
    <dgm:pt modelId="{25B06051-1C7F-47AE-BD4B-E6243A644D1B}" type="pres">
      <dgm:prSet presAssocID="{A661C0EB-C1BA-4B91-B5BD-BD5F2B05F2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CE5DFB-E5AD-4287-9BD3-E99910AF1002}" type="pres">
      <dgm:prSet presAssocID="{EC4996C5-28C5-4060-A1A8-35C1B7100D96}" presName="sibTrans" presStyleCnt="0"/>
      <dgm:spPr/>
    </dgm:pt>
    <dgm:pt modelId="{61AB7BEA-8D39-4170-82A3-DE7CDD8AF000}" type="pres">
      <dgm:prSet presAssocID="{B81A86F6-4468-40FE-89E8-BD8471D13B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5B5CAA-3A4C-49C7-8DA6-FF3383738066}" srcId="{D1248B17-E29D-415C-8E80-3898CC07A96B}" destId="{B81A86F6-4468-40FE-89E8-BD8471D13B00}" srcOrd="3" destOrd="0" parTransId="{FE624658-08C1-4AAC-8819-00BB0C0AC517}" sibTransId="{9215D7B5-8730-484F-8AB2-9997C3859DD7}"/>
    <dgm:cxn modelId="{58B0EFE2-C941-4252-A1FA-29C3767E7B42}" type="presOf" srcId="{B8227D78-7DE8-43F1-9085-93D68691E83C}" destId="{D2959614-9FC1-4B38-9EA8-257B82529CF6}" srcOrd="0" destOrd="0" presId="urn:microsoft.com/office/officeart/2005/8/layout/default"/>
    <dgm:cxn modelId="{D2B815B6-0691-4EC0-9F2C-E01B5379C973}" srcId="{D1248B17-E29D-415C-8E80-3898CC07A96B}" destId="{B8227D78-7DE8-43F1-9085-93D68691E83C}" srcOrd="0" destOrd="0" parTransId="{D8105F8D-07E2-45BF-9E9D-A50967541AE3}" sibTransId="{03D2D54E-C0CA-4BFA-8B09-2FD135DA7586}"/>
    <dgm:cxn modelId="{3C04B7E4-2139-46E4-82B6-4E7C7AB7E16D}" type="presOf" srcId="{D1248B17-E29D-415C-8E80-3898CC07A96B}" destId="{18CA759A-A0A9-425E-9FCE-79077006711D}" srcOrd="0" destOrd="0" presId="urn:microsoft.com/office/officeart/2005/8/layout/default"/>
    <dgm:cxn modelId="{45FE1CD9-C95D-4A9C-AE89-32929984975E}" srcId="{D1248B17-E29D-415C-8E80-3898CC07A96B}" destId="{6330673C-C258-4261-B4CB-64627001E8BA}" srcOrd="1" destOrd="0" parTransId="{F321F9CB-2B61-4006-A437-27E148E6EB33}" sibTransId="{BA23AD01-B8EC-4FCF-8BE4-3AFEB00E3EEC}"/>
    <dgm:cxn modelId="{2067EEA1-25FE-49B4-8AF2-FDA4F7DA9845}" type="presOf" srcId="{A661C0EB-C1BA-4B91-B5BD-BD5F2B05F2B0}" destId="{25B06051-1C7F-47AE-BD4B-E6243A644D1B}" srcOrd="0" destOrd="0" presId="urn:microsoft.com/office/officeart/2005/8/layout/default"/>
    <dgm:cxn modelId="{142465B5-13B8-4EAF-B662-73EC1AFD7DF5}" type="presOf" srcId="{6330673C-C258-4261-B4CB-64627001E8BA}" destId="{FBBD280F-6F24-4E79-A53A-4832BBC9BA9D}" srcOrd="0" destOrd="0" presId="urn:microsoft.com/office/officeart/2005/8/layout/default"/>
    <dgm:cxn modelId="{02049EB2-C1F9-4CC5-9361-0A51B139C912}" srcId="{D1248B17-E29D-415C-8E80-3898CC07A96B}" destId="{A661C0EB-C1BA-4B91-B5BD-BD5F2B05F2B0}" srcOrd="2" destOrd="0" parTransId="{342A38CC-C2D3-4C97-9DF4-47FC26D01506}" sibTransId="{EC4996C5-28C5-4060-A1A8-35C1B7100D96}"/>
    <dgm:cxn modelId="{6FAA0719-87BF-4059-8843-43F40BC473C1}" type="presOf" srcId="{B81A86F6-4468-40FE-89E8-BD8471D13B00}" destId="{61AB7BEA-8D39-4170-82A3-DE7CDD8AF000}" srcOrd="0" destOrd="0" presId="urn:microsoft.com/office/officeart/2005/8/layout/default"/>
    <dgm:cxn modelId="{66B805BD-B3E0-401C-AFA4-5F90EF7D1EC4}" type="presParOf" srcId="{18CA759A-A0A9-425E-9FCE-79077006711D}" destId="{D2959614-9FC1-4B38-9EA8-257B82529CF6}" srcOrd="0" destOrd="0" presId="urn:microsoft.com/office/officeart/2005/8/layout/default"/>
    <dgm:cxn modelId="{F29663FE-B2A5-4156-8CB8-3246D2B9B32E}" type="presParOf" srcId="{18CA759A-A0A9-425E-9FCE-79077006711D}" destId="{0AE1DBB5-3CFE-47DF-B1BE-9B84E56CBBA9}" srcOrd="1" destOrd="0" presId="urn:microsoft.com/office/officeart/2005/8/layout/default"/>
    <dgm:cxn modelId="{46AF58AE-907A-446F-B400-B446A00477AD}" type="presParOf" srcId="{18CA759A-A0A9-425E-9FCE-79077006711D}" destId="{FBBD280F-6F24-4E79-A53A-4832BBC9BA9D}" srcOrd="2" destOrd="0" presId="urn:microsoft.com/office/officeart/2005/8/layout/default"/>
    <dgm:cxn modelId="{16707907-896F-4A1A-B013-857CD80B01D1}" type="presParOf" srcId="{18CA759A-A0A9-425E-9FCE-79077006711D}" destId="{C9211142-DF84-45BD-9D02-77C35E0D4F0F}" srcOrd="3" destOrd="0" presId="urn:microsoft.com/office/officeart/2005/8/layout/default"/>
    <dgm:cxn modelId="{52F273DD-99EC-4CDC-A230-8348D0006E9E}" type="presParOf" srcId="{18CA759A-A0A9-425E-9FCE-79077006711D}" destId="{25B06051-1C7F-47AE-BD4B-E6243A644D1B}" srcOrd="4" destOrd="0" presId="urn:microsoft.com/office/officeart/2005/8/layout/default"/>
    <dgm:cxn modelId="{0B39A0B6-A3B9-432D-95CB-397141C0DD1E}" type="presParOf" srcId="{18CA759A-A0A9-425E-9FCE-79077006711D}" destId="{5DCE5DFB-E5AD-4287-9BD3-E99910AF1002}" srcOrd="5" destOrd="0" presId="urn:microsoft.com/office/officeart/2005/8/layout/default"/>
    <dgm:cxn modelId="{D239DC33-ED69-45A3-8A0D-ED47742E0D8F}" type="presParOf" srcId="{18CA759A-A0A9-425E-9FCE-79077006711D}" destId="{61AB7BEA-8D39-4170-82A3-DE7CDD8AF00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C8F9AD7-EE50-4F45-B318-355E41993CD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0B4D5D-1D11-4B64-8FF3-99DEEF888C7E}">
      <dgm:prSet phldrT="[Text]" custT="1"/>
      <dgm:spPr/>
      <dgm:t>
        <a:bodyPr/>
        <a:lstStyle/>
        <a:p>
          <a:r>
            <a:rPr lang="en-GB" sz="2400" b="1" dirty="0" smtClean="0"/>
            <a:t>NO  because </a:t>
          </a:r>
          <a:endParaRPr lang="en-GB" sz="2400" b="1" dirty="0"/>
        </a:p>
      </dgm:t>
    </dgm:pt>
    <dgm:pt modelId="{D7010C73-0594-452A-9262-F925950D3ABC}" type="parTrans" cxnId="{0D85C595-5D9F-42E9-87A7-79B26B54B517}">
      <dgm:prSet/>
      <dgm:spPr/>
      <dgm:t>
        <a:bodyPr/>
        <a:lstStyle/>
        <a:p>
          <a:endParaRPr lang="en-GB"/>
        </a:p>
      </dgm:t>
    </dgm:pt>
    <dgm:pt modelId="{9530BD73-A22B-45E6-9AED-16A0CFF217EB}" type="sibTrans" cxnId="{0D85C595-5D9F-42E9-87A7-79B26B54B517}">
      <dgm:prSet/>
      <dgm:spPr/>
      <dgm:t>
        <a:bodyPr/>
        <a:lstStyle/>
        <a:p>
          <a:endParaRPr lang="en-GB"/>
        </a:p>
      </dgm:t>
    </dgm:pt>
    <dgm:pt modelId="{48457DA1-0E82-455B-8609-B635FF38E56C}">
      <dgm:prSet phldrT="[Text]" custT="1"/>
      <dgm:spPr/>
      <dgm:t>
        <a:bodyPr/>
        <a:lstStyle/>
        <a:p>
          <a:r>
            <a:rPr lang="en-GB" sz="2400" dirty="0" smtClean="0"/>
            <a:t>Too many intervening and uncontrollable variables between learning and patient outcomes</a:t>
          </a:r>
          <a:endParaRPr lang="en-GB" sz="2400" dirty="0"/>
        </a:p>
      </dgm:t>
    </dgm:pt>
    <dgm:pt modelId="{FF6878BA-7878-4805-8CB6-A59DB8B5526C}" type="parTrans" cxnId="{A9B62223-C993-4C3E-AA69-E9F0069114E0}">
      <dgm:prSet/>
      <dgm:spPr/>
      <dgm:t>
        <a:bodyPr/>
        <a:lstStyle/>
        <a:p>
          <a:endParaRPr lang="en-GB"/>
        </a:p>
      </dgm:t>
    </dgm:pt>
    <dgm:pt modelId="{C06B7CD3-F6A8-4D73-A157-B89C3CC4610A}" type="sibTrans" cxnId="{A9B62223-C993-4C3E-AA69-E9F0069114E0}">
      <dgm:prSet/>
      <dgm:spPr/>
      <dgm:t>
        <a:bodyPr/>
        <a:lstStyle/>
        <a:p>
          <a:endParaRPr lang="en-GB"/>
        </a:p>
      </dgm:t>
    </dgm:pt>
    <dgm:pt modelId="{663BE68B-C8FF-4F5F-A3DA-1902BB2BD82C}">
      <dgm:prSet phldrT="[Text]" custT="1"/>
      <dgm:spPr/>
      <dgm:t>
        <a:bodyPr/>
        <a:lstStyle/>
        <a:p>
          <a:r>
            <a:rPr lang="en-GB" sz="2400" dirty="0" smtClean="0"/>
            <a:t>The conditions of practice sometimes stop new learning being used</a:t>
          </a:r>
          <a:endParaRPr lang="en-GB" sz="2400" dirty="0"/>
        </a:p>
      </dgm:t>
    </dgm:pt>
    <dgm:pt modelId="{8ED87F98-7A85-424B-ADF0-28F0DEF4B84A}" type="parTrans" cxnId="{675D4E2F-5B6B-476D-84E2-8ED54CB7ABF7}">
      <dgm:prSet/>
      <dgm:spPr/>
      <dgm:t>
        <a:bodyPr/>
        <a:lstStyle/>
        <a:p>
          <a:endParaRPr lang="en-GB"/>
        </a:p>
      </dgm:t>
    </dgm:pt>
    <dgm:pt modelId="{E2C53166-3323-4E64-9F0E-35C99D26E7B3}" type="sibTrans" cxnId="{675D4E2F-5B6B-476D-84E2-8ED54CB7ABF7}">
      <dgm:prSet/>
      <dgm:spPr/>
      <dgm:t>
        <a:bodyPr/>
        <a:lstStyle/>
        <a:p>
          <a:endParaRPr lang="en-GB"/>
        </a:p>
      </dgm:t>
    </dgm:pt>
    <dgm:pt modelId="{3AB98FD0-3C43-42DA-95F1-3809337CABC3}">
      <dgm:prSet phldrT="[Text]" custT="1"/>
      <dgm:spPr/>
      <dgm:t>
        <a:bodyPr/>
        <a:lstStyle/>
        <a:p>
          <a:r>
            <a:rPr lang="en-GB" sz="2400" dirty="0" smtClean="0"/>
            <a:t>Doctors must acquire new knowledge that may not be predictably used e.g. If patients do not require it</a:t>
          </a:r>
          <a:endParaRPr lang="en-GB" sz="2400" dirty="0"/>
        </a:p>
      </dgm:t>
    </dgm:pt>
    <dgm:pt modelId="{F0D0FD79-10DD-427F-BABD-CEA05719A8DE}" type="parTrans" cxnId="{9666E0C0-3106-4E7B-9A48-E5F837050CA7}">
      <dgm:prSet/>
      <dgm:spPr/>
      <dgm:t>
        <a:bodyPr/>
        <a:lstStyle/>
        <a:p>
          <a:endParaRPr lang="en-GB"/>
        </a:p>
      </dgm:t>
    </dgm:pt>
    <dgm:pt modelId="{81144C1B-3200-41B2-9F5B-3DC74BA3D301}" type="sibTrans" cxnId="{9666E0C0-3106-4E7B-9A48-E5F837050CA7}">
      <dgm:prSet/>
      <dgm:spPr/>
      <dgm:t>
        <a:bodyPr/>
        <a:lstStyle/>
        <a:p>
          <a:endParaRPr lang="en-GB"/>
        </a:p>
      </dgm:t>
    </dgm:pt>
    <dgm:pt modelId="{037F2498-AFE6-43DC-90AF-967E8F68BF4D}" type="pres">
      <dgm:prSet presAssocID="{CC8F9AD7-EE50-4F45-B318-355E41993C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F9B2A7-0722-425F-AACF-54328E2ACE94}" type="pres">
      <dgm:prSet presAssocID="{FE0B4D5D-1D11-4B64-8FF3-99DEEF888C7E}" presName="root1" presStyleCnt="0"/>
      <dgm:spPr/>
    </dgm:pt>
    <dgm:pt modelId="{290F96EA-38A9-4B18-A6FE-4E8738EC1D99}" type="pres">
      <dgm:prSet presAssocID="{FE0B4D5D-1D11-4B64-8FF3-99DEEF888C7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3645060-0A7D-427A-96BB-1E3A2F8A4FA2}" type="pres">
      <dgm:prSet presAssocID="{FE0B4D5D-1D11-4B64-8FF3-99DEEF888C7E}" presName="level2hierChild" presStyleCnt="0"/>
      <dgm:spPr/>
    </dgm:pt>
    <dgm:pt modelId="{B42061BD-FCA5-45E0-BCBD-91B6291F704F}" type="pres">
      <dgm:prSet presAssocID="{FF6878BA-7878-4805-8CB6-A59DB8B5526C}" presName="conn2-1" presStyleLbl="parChTrans1D2" presStyleIdx="0" presStyleCnt="3"/>
      <dgm:spPr/>
      <dgm:t>
        <a:bodyPr/>
        <a:lstStyle/>
        <a:p>
          <a:endParaRPr lang="en-GB"/>
        </a:p>
      </dgm:t>
    </dgm:pt>
    <dgm:pt modelId="{6E8F8FCD-5A76-48AD-847A-095F93AFE396}" type="pres">
      <dgm:prSet presAssocID="{FF6878BA-7878-4805-8CB6-A59DB8B5526C}" presName="connTx" presStyleLbl="parChTrans1D2" presStyleIdx="0" presStyleCnt="3"/>
      <dgm:spPr/>
      <dgm:t>
        <a:bodyPr/>
        <a:lstStyle/>
        <a:p>
          <a:endParaRPr lang="en-GB"/>
        </a:p>
      </dgm:t>
    </dgm:pt>
    <dgm:pt modelId="{059CFCC1-B853-4A64-A76B-69743C2753D8}" type="pres">
      <dgm:prSet presAssocID="{48457DA1-0E82-455B-8609-B635FF38E56C}" presName="root2" presStyleCnt="0"/>
      <dgm:spPr/>
    </dgm:pt>
    <dgm:pt modelId="{C821051D-C353-4DCC-A5C7-97D60AE729D9}" type="pres">
      <dgm:prSet presAssocID="{48457DA1-0E82-455B-8609-B635FF38E56C}" presName="LevelTwoTextNode" presStyleLbl="node2" presStyleIdx="0" presStyleCnt="3" custScaleX="160659" custScaleY="1422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D764E10-3982-4045-B851-9F9C453B33BF}" type="pres">
      <dgm:prSet presAssocID="{48457DA1-0E82-455B-8609-B635FF38E56C}" presName="level3hierChild" presStyleCnt="0"/>
      <dgm:spPr/>
    </dgm:pt>
    <dgm:pt modelId="{6EBF3D1B-79BF-40F3-AF33-C0A90B3F78A1}" type="pres">
      <dgm:prSet presAssocID="{8ED87F98-7A85-424B-ADF0-28F0DEF4B84A}" presName="conn2-1" presStyleLbl="parChTrans1D2" presStyleIdx="1" presStyleCnt="3"/>
      <dgm:spPr/>
      <dgm:t>
        <a:bodyPr/>
        <a:lstStyle/>
        <a:p>
          <a:endParaRPr lang="en-GB"/>
        </a:p>
      </dgm:t>
    </dgm:pt>
    <dgm:pt modelId="{6EA7FD53-91DA-4582-867C-764B4B488062}" type="pres">
      <dgm:prSet presAssocID="{8ED87F98-7A85-424B-ADF0-28F0DEF4B84A}" presName="connTx" presStyleLbl="parChTrans1D2" presStyleIdx="1" presStyleCnt="3"/>
      <dgm:spPr/>
      <dgm:t>
        <a:bodyPr/>
        <a:lstStyle/>
        <a:p>
          <a:endParaRPr lang="en-GB"/>
        </a:p>
      </dgm:t>
    </dgm:pt>
    <dgm:pt modelId="{49E10959-E8B5-43FC-976D-5A245C819FB2}" type="pres">
      <dgm:prSet presAssocID="{663BE68B-C8FF-4F5F-A3DA-1902BB2BD82C}" presName="root2" presStyleCnt="0"/>
      <dgm:spPr/>
    </dgm:pt>
    <dgm:pt modelId="{38F3129B-9C63-4A12-9A2C-856621652C60}" type="pres">
      <dgm:prSet presAssocID="{663BE68B-C8FF-4F5F-A3DA-1902BB2BD82C}" presName="LevelTwoTextNode" presStyleLbl="node2" presStyleIdx="1" presStyleCnt="3" custScaleX="185269" custScaleY="13989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0AC302-6E90-4A47-914E-0DB2EEB3D1FE}" type="pres">
      <dgm:prSet presAssocID="{663BE68B-C8FF-4F5F-A3DA-1902BB2BD82C}" presName="level3hierChild" presStyleCnt="0"/>
      <dgm:spPr/>
    </dgm:pt>
    <dgm:pt modelId="{B202C267-EE2A-418C-AE99-575DBF3016B1}" type="pres">
      <dgm:prSet presAssocID="{F0D0FD79-10DD-427F-BABD-CEA05719A8DE}" presName="conn2-1" presStyleLbl="parChTrans1D2" presStyleIdx="2" presStyleCnt="3"/>
      <dgm:spPr/>
      <dgm:t>
        <a:bodyPr/>
        <a:lstStyle/>
        <a:p>
          <a:endParaRPr lang="en-GB"/>
        </a:p>
      </dgm:t>
    </dgm:pt>
    <dgm:pt modelId="{F66D7C5E-6370-4F51-8BB5-2B4E07F86D1F}" type="pres">
      <dgm:prSet presAssocID="{F0D0FD79-10DD-427F-BABD-CEA05719A8DE}" presName="connTx" presStyleLbl="parChTrans1D2" presStyleIdx="2" presStyleCnt="3"/>
      <dgm:spPr/>
      <dgm:t>
        <a:bodyPr/>
        <a:lstStyle/>
        <a:p>
          <a:endParaRPr lang="en-GB"/>
        </a:p>
      </dgm:t>
    </dgm:pt>
    <dgm:pt modelId="{D2580FA3-6E75-4CD4-9F7B-955950C65B72}" type="pres">
      <dgm:prSet presAssocID="{3AB98FD0-3C43-42DA-95F1-3809337CABC3}" presName="root2" presStyleCnt="0"/>
      <dgm:spPr/>
    </dgm:pt>
    <dgm:pt modelId="{FC56D307-C51A-4CDD-8651-B195B22EE039}" type="pres">
      <dgm:prSet presAssocID="{3AB98FD0-3C43-42DA-95F1-3809337CABC3}" presName="LevelTwoTextNode" presStyleLbl="node2" presStyleIdx="2" presStyleCnt="3" custScaleX="18530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134D977-1081-4CF6-AD4B-099251D59EE9}" type="pres">
      <dgm:prSet presAssocID="{3AB98FD0-3C43-42DA-95F1-3809337CABC3}" presName="level3hierChild" presStyleCnt="0"/>
      <dgm:spPr/>
    </dgm:pt>
  </dgm:ptLst>
  <dgm:cxnLst>
    <dgm:cxn modelId="{A2BF1DAE-A0A0-49AE-8F46-2B1E1F56D09F}" type="presOf" srcId="{F0D0FD79-10DD-427F-BABD-CEA05719A8DE}" destId="{F66D7C5E-6370-4F51-8BB5-2B4E07F86D1F}" srcOrd="1" destOrd="0" presId="urn:microsoft.com/office/officeart/2008/layout/HorizontalMultiLevelHierarchy"/>
    <dgm:cxn modelId="{675D4E2F-5B6B-476D-84E2-8ED54CB7ABF7}" srcId="{FE0B4D5D-1D11-4B64-8FF3-99DEEF888C7E}" destId="{663BE68B-C8FF-4F5F-A3DA-1902BB2BD82C}" srcOrd="1" destOrd="0" parTransId="{8ED87F98-7A85-424B-ADF0-28F0DEF4B84A}" sibTransId="{E2C53166-3323-4E64-9F0E-35C99D26E7B3}"/>
    <dgm:cxn modelId="{5D6574C2-B300-4D85-BE57-D027D5D78517}" type="presOf" srcId="{FF6878BA-7878-4805-8CB6-A59DB8B5526C}" destId="{6E8F8FCD-5A76-48AD-847A-095F93AFE396}" srcOrd="1" destOrd="0" presId="urn:microsoft.com/office/officeart/2008/layout/HorizontalMultiLevelHierarchy"/>
    <dgm:cxn modelId="{8DC7D166-F388-4859-BE2A-F5C0AEE6A740}" type="presOf" srcId="{663BE68B-C8FF-4F5F-A3DA-1902BB2BD82C}" destId="{38F3129B-9C63-4A12-9A2C-856621652C60}" srcOrd="0" destOrd="0" presId="urn:microsoft.com/office/officeart/2008/layout/HorizontalMultiLevelHierarchy"/>
    <dgm:cxn modelId="{354489BD-9D1D-4BAF-9B1B-233AF3FE965C}" type="presOf" srcId="{48457DA1-0E82-455B-8609-B635FF38E56C}" destId="{C821051D-C353-4DCC-A5C7-97D60AE729D9}" srcOrd="0" destOrd="0" presId="urn:microsoft.com/office/officeart/2008/layout/HorizontalMultiLevelHierarchy"/>
    <dgm:cxn modelId="{EDE2A8E1-E798-474C-BDFE-801995BEA893}" type="presOf" srcId="{F0D0FD79-10DD-427F-BABD-CEA05719A8DE}" destId="{B202C267-EE2A-418C-AE99-575DBF3016B1}" srcOrd="0" destOrd="0" presId="urn:microsoft.com/office/officeart/2008/layout/HorizontalMultiLevelHierarchy"/>
    <dgm:cxn modelId="{9666E0C0-3106-4E7B-9A48-E5F837050CA7}" srcId="{FE0B4D5D-1D11-4B64-8FF3-99DEEF888C7E}" destId="{3AB98FD0-3C43-42DA-95F1-3809337CABC3}" srcOrd="2" destOrd="0" parTransId="{F0D0FD79-10DD-427F-BABD-CEA05719A8DE}" sibTransId="{81144C1B-3200-41B2-9F5B-3DC74BA3D301}"/>
    <dgm:cxn modelId="{B1FAA3F6-B5F4-48A8-96B2-D730813F9E51}" type="presOf" srcId="{8ED87F98-7A85-424B-ADF0-28F0DEF4B84A}" destId="{6EA7FD53-91DA-4582-867C-764B4B488062}" srcOrd="1" destOrd="0" presId="urn:microsoft.com/office/officeart/2008/layout/HorizontalMultiLevelHierarchy"/>
    <dgm:cxn modelId="{A9D14685-72D5-424F-9091-1E6834DFAA14}" type="presOf" srcId="{3AB98FD0-3C43-42DA-95F1-3809337CABC3}" destId="{FC56D307-C51A-4CDD-8651-B195B22EE039}" srcOrd="0" destOrd="0" presId="urn:microsoft.com/office/officeart/2008/layout/HorizontalMultiLevelHierarchy"/>
    <dgm:cxn modelId="{A9B62223-C993-4C3E-AA69-E9F0069114E0}" srcId="{FE0B4D5D-1D11-4B64-8FF3-99DEEF888C7E}" destId="{48457DA1-0E82-455B-8609-B635FF38E56C}" srcOrd="0" destOrd="0" parTransId="{FF6878BA-7878-4805-8CB6-A59DB8B5526C}" sibTransId="{C06B7CD3-F6A8-4D73-A157-B89C3CC4610A}"/>
    <dgm:cxn modelId="{DAF799F4-41BD-47FF-8F73-3534EB6568B4}" type="presOf" srcId="{8ED87F98-7A85-424B-ADF0-28F0DEF4B84A}" destId="{6EBF3D1B-79BF-40F3-AF33-C0A90B3F78A1}" srcOrd="0" destOrd="0" presId="urn:microsoft.com/office/officeart/2008/layout/HorizontalMultiLevelHierarchy"/>
    <dgm:cxn modelId="{96D6B8A5-C1EA-4AFC-B2FE-E891EA23C7F5}" type="presOf" srcId="{FF6878BA-7878-4805-8CB6-A59DB8B5526C}" destId="{B42061BD-FCA5-45E0-BCBD-91B6291F704F}" srcOrd="0" destOrd="0" presId="urn:microsoft.com/office/officeart/2008/layout/HorizontalMultiLevelHierarchy"/>
    <dgm:cxn modelId="{2587A5B4-BCC9-4534-AE9E-1D9436459695}" type="presOf" srcId="{FE0B4D5D-1D11-4B64-8FF3-99DEEF888C7E}" destId="{290F96EA-38A9-4B18-A6FE-4E8738EC1D99}" srcOrd="0" destOrd="0" presId="urn:microsoft.com/office/officeart/2008/layout/HorizontalMultiLevelHierarchy"/>
    <dgm:cxn modelId="{0D85C595-5D9F-42E9-87A7-79B26B54B517}" srcId="{CC8F9AD7-EE50-4F45-B318-355E41993CD5}" destId="{FE0B4D5D-1D11-4B64-8FF3-99DEEF888C7E}" srcOrd="0" destOrd="0" parTransId="{D7010C73-0594-452A-9262-F925950D3ABC}" sibTransId="{9530BD73-A22B-45E6-9AED-16A0CFF217EB}"/>
    <dgm:cxn modelId="{52C53DD5-07B1-45EC-98C7-5F7817093B18}" type="presOf" srcId="{CC8F9AD7-EE50-4F45-B318-355E41993CD5}" destId="{037F2498-AFE6-43DC-90AF-967E8F68BF4D}" srcOrd="0" destOrd="0" presId="urn:microsoft.com/office/officeart/2008/layout/HorizontalMultiLevelHierarchy"/>
    <dgm:cxn modelId="{36E9DAB8-9F21-4CB4-8602-A4DF34B2AA2B}" type="presParOf" srcId="{037F2498-AFE6-43DC-90AF-967E8F68BF4D}" destId="{E8F9B2A7-0722-425F-AACF-54328E2ACE94}" srcOrd="0" destOrd="0" presId="urn:microsoft.com/office/officeart/2008/layout/HorizontalMultiLevelHierarchy"/>
    <dgm:cxn modelId="{CF57BA80-0E8F-472B-AD66-616DB39CFE06}" type="presParOf" srcId="{E8F9B2A7-0722-425F-AACF-54328E2ACE94}" destId="{290F96EA-38A9-4B18-A6FE-4E8738EC1D99}" srcOrd="0" destOrd="0" presId="urn:microsoft.com/office/officeart/2008/layout/HorizontalMultiLevelHierarchy"/>
    <dgm:cxn modelId="{01EED663-EC09-4414-BDE1-332B0875051D}" type="presParOf" srcId="{E8F9B2A7-0722-425F-AACF-54328E2ACE94}" destId="{13645060-0A7D-427A-96BB-1E3A2F8A4FA2}" srcOrd="1" destOrd="0" presId="urn:microsoft.com/office/officeart/2008/layout/HorizontalMultiLevelHierarchy"/>
    <dgm:cxn modelId="{C9FA96A5-1BE8-4021-9CC3-B127E8A0A309}" type="presParOf" srcId="{13645060-0A7D-427A-96BB-1E3A2F8A4FA2}" destId="{B42061BD-FCA5-45E0-BCBD-91B6291F704F}" srcOrd="0" destOrd="0" presId="urn:microsoft.com/office/officeart/2008/layout/HorizontalMultiLevelHierarchy"/>
    <dgm:cxn modelId="{ADEC2381-BA69-4347-89B8-46AACF2A4F02}" type="presParOf" srcId="{B42061BD-FCA5-45E0-BCBD-91B6291F704F}" destId="{6E8F8FCD-5A76-48AD-847A-095F93AFE396}" srcOrd="0" destOrd="0" presId="urn:microsoft.com/office/officeart/2008/layout/HorizontalMultiLevelHierarchy"/>
    <dgm:cxn modelId="{E4E497C4-B2F6-4D47-AB29-E2F405ADC07C}" type="presParOf" srcId="{13645060-0A7D-427A-96BB-1E3A2F8A4FA2}" destId="{059CFCC1-B853-4A64-A76B-69743C2753D8}" srcOrd="1" destOrd="0" presId="urn:microsoft.com/office/officeart/2008/layout/HorizontalMultiLevelHierarchy"/>
    <dgm:cxn modelId="{09C8E651-B52E-4213-BDAC-72BABC37A6C2}" type="presParOf" srcId="{059CFCC1-B853-4A64-A76B-69743C2753D8}" destId="{C821051D-C353-4DCC-A5C7-97D60AE729D9}" srcOrd="0" destOrd="0" presId="urn:microsoft.com/office/officeart/2008/layout/HorizontalMultiLevelHierarchy"/>
    <dgm:cxn modelId="{BA885646-70F3-4B4A-A6DA-B9EB2F0A213E}" type="presParOf" srcId="{059CFCC1-B853-4A64-A76B-69743C2753D8}" destId="{ED764E10-3982-4045-B851-9F9C453B33BF}" srcOrd="1" destOrd="0" presId="urn:microsoft.com/office/officeart/2008/layout/HorizontalMultiLevelHierarchy"/>
    <dgm:cxn modelId="{63C5E92C-EB03-4DA8-9A79-0C2C0F0A3700}" type="presParOf" srcId="{13645060-0A7D-427A-96BB-1E3A2F8A4FA2}" destId="{6EBF3D1B-79BF-40F3-AF33-C0A90B3F78A1}" srcOrd="2" destOrd="0" presId="urn:microsoft.com/office/officeart/2008/layout/HorizontalMultiLevelHierarchy"/>
    <dgm:cxn modelId="{7B53EBD8-509A-4CE5-A355-74BFBD1D9D6F}" type="presParOf" srcId="{6EBF3D1B-79BF-40F3-AF33-C0A90B3F78A1}" destId="{6EA7FD53-91DA-4582-867C-764B4B488062}" srcOrd="0" destOrd="0" presId="urn:microsoft.com/office/officeart/2008/layout/HorizontalMultiLevelHierarchy"/>
    <dgm:cxn modelId="{84D7DE44-8CC4-4576-8CD1-2AEA7416B985}" type="presParOf" srcId="{13645060-0A7D-427A-96BB-1E3A2F8A4FA2}" destId="{49E10959-E8B5-43FC-976D-5A245C819FB2}" srcOrd="3" destOrd="0" presId="urn:microsoft.com/office/officeart/2008/layout/HorizontalMultiLevelHierarchy"/>
    <dgm:cxn modelId="{02173153-8709-4DCE-826E-573C45752467}" type="presParOf" srcId="{49E10959-E8B5-43FC-976D-5A245C819FB2}" destId="{38F3129B-9C63-4A12-9A2C-856621652C60}" srcOrd="0" destOrd="0" presId="urn:microsoft.com/office/officeart/2008/layout/HorizontalMultiLevelHierarchy"/>
    <dgm:cxn modelId="{E1E2F70E-A888-4B74-B337-C9EEEB838C3C}" type="presParOf" srcId="{49E10959-E8B5-43FC-976D-5A245C819FB2}" destId="{B80AC302-6E90-4A47-914E-0DB2EEB3D1FE}" srcOrd="1" destOrd="0" presId="urn:microsoft.com/office/officeart/2008/layout/HorizontalMultiLevelHierarchy"/>
    <dgm:cxn modelId="{0B7787E9-C4C9-47DB-8000-5B2347A57650}" type="presParOf" srcId="{13645060-0A7D-427A-96BB-1E3A2F8A4FA2}" destId="{B202C267-EE2A-418C-AE99-575DBF3016B1}" srcOrd="4" destOrd="0" presId="urn:microsoft.com/office/officeart/2008/layout/HorizontalMultiLevelHierarchy"/>
    <dgm:cxn modelId="{833D4EF9-C3E3-42B6-82CC-2E7104B03D0F}" type="presParOf" srcId="{B202C267-EE2A-418C-AE99-575DBF3016B1}" destId="{F66D7C5E-6370-4F51-8BB5-2B4E07F86D1F}" srcOrd="0" destOrd="0" presId="urn:microsoft.com/office/officeart/2008/layout/HorizontalMultiLevelHierarchy"/>
    <dgm:cxn modelId="{D906507A-04D1-4148-A69D-D3AF2B9EBCF8}" type="presParOf" srcId="{13645060-0A7D-427A-96BB-1E3A2F8A4FA2}" destId="{D2580FA3-6E75-4CD4-9F7B-955950C65B72}" srcOrd="5" destOrd="0" presId="urn:microsoft.com/office/officeart/2008/layout/HorizontalMultiLevelHierarchy"/>
    <dgm:cxn modelId="{41C196E2-6D38-4E27-8102-CF6D0F815730}" type="presParOf" srcId="{D2580FA3-6E75-4CD4-9F7B-955950C65B72}" destId="{FC56D307-C51A-4CDD-8651-B195B22EE039}" srcOrd="0" destOrd="0" presId="urn:microsoft.com/office/officeart/2008/layout/HorizontalMultiLevelHierarchy"/>
    <dgm:cxn modelId="{AC88BE08-9B2C-4A42-BF43-589E72A7A0CE}" type="presParOf" srcId="{D2580FA3-6E75-4CD4-9F7B-955950C65B72}" destId="{C134D977-1081-4CF6-AD4B-099251D59E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6E568C-9906-4606-9837-854B01D7D180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3EC8BFD-F71D-4AC2-9C57-B5044DAEF790}">
      <dgm:prSet phldrT="[Text]"/>
      <dgm:spPr/>
      <dgm:t>
        <a:bodyPr/>
        <a:lstStyle/>
        <a:p>
          <a:r>
            <a:rPr lang="en-GB" dirty="0" smtClean="0"/>
            <a:t>WHAT?</a:t>
          </a:r>
          <a:endParaRPr lang="en-GB" dirty="0"/>
        </a:p>
      </dgm:t>
    </dgm:pt>
    <dgm:pt modelId="{001C1A34-0821-4F07-ABEC-99227ED0177C}" type="parTrans" cxnId="{E9CCF9DA-4CB6-42B8-9DEA-6196A83E2946}">
      <dgm:prSet/>
      <dgm:spPr/>
      <dgm:t>
        <a:bodyPr/>
        <a:lstStyle/>
        <a:p>
          <a:endParaRPr lang="en-GB"/>
        </a:p>
      </dgm:t>
    </dgm:pt>
    <dgm:pt modelId="{1C715D11-94B6-4F4F-89A5-DD41A99B2517}" type="sibTrans" cxnId="{E9CCF9DA-4CB6-42B8-9DEA-6196A83E2946}">
      <dgm:prSet/>
      <dgm:spPr/>
      <dgm:t>
        <a:bodyPr/>
        <a:lstStyle/>
        <a:p>
          <a:endParaRPr lang="en-GB"/>
        </a:p>
      </dgm:t>
    </dgm:pt>
    <dgm:pt modelId="{BA076CA0-BAF5-4040-85B5-BC3DCBB01C7A}">
      <dgm:prSet phldrT="[Text]"/>
      <dgm:spPr/>
      <dgm:t>
        <a:bodyPr/>
        <a:lstStyle/>
        <a:p>
          <a:r>
            <a:rPr lang="en-GB" dirty="0"/>
            <a:t>HOW </a:t>
          </a:r>
          <a:r>
            <a:rPr lang="en-GB" dirty="0" smtClean="0"/>
            <a:t>?</a:t>
          </a:r>
          <a:endParaRPr lang="en-GB" dirty="0"/>
        </a:p>
      </dgm:t>
    </dgm:pt>
    <dgm:pt modelId="{95AAB37E-8FD6-4580-844C-CBF90C5EAF4E}" type="parTrans" cxnId="{6536FFAF-26B4-42F8-9E3C-02643F20546E}">
      <dgm:prSet/>
      <dgm:spPr/>
      <dgm:t>
        <a:bodyPr/>
        <a:lstStyle/>
        <a:p>
          <a:endParaRPr lang="en-GB"/>
        </a:p>
      </dgm:t>
    </dgm:pt>
    <dgm:pt modelId="{B16B53E1-2055-4637-B6E2-86E4BC356D29}" type="sibTrans" cxnId="{6536FFAF-26B4-42F8-9E3C-02643F20546E}">
      <dgm:prSet/>
      <dgm:spPr/>
      <dgm:t>
        <a:bodyPr/>
        <a:lstStyle/>
        <a:p>
          <a:endParaRPr lang="en-GB"/>
        </a:p>
      </dgm:t>
    </dgm:pt>
    <dgm:pt modelId="{2C732BB3-D93D-4863-AF3E-CE78129D6F31}">
      <dgm:prSet phldrT="[Text]"/>
      <dgm:spPr/>
      <dgm:t>
        <a:bodyPr/>
        <a:lstStyle/>
        <a:p>
          <a:r>
            <a:rPr lang="en-GB"/>
            <a:t>LEARN</a:t>
          </a:r>
        </a:p>
      </dgm:t>
    </dgm:pt>
    <dgm:pt modelId="{D8F0F12F-1E77-4D95-9434-4DA78EDAF26C}" type="parTrans" cxnId="{3374B149-109B-458C-9A92-973B31EF4D12}">
      <dgm:prSet/>
      <dgm:spPr/>
      <dgm:t>
        <a:bodyPr/>
        <a:lstStyle/>
        <a:p>
          <a:endParaRPr lang="en-GB"/>
        </a:p>
      </dgm:t>
    </dgm:pt>
    <dgm:pt modelId="{0F638E06-5FF0-4A6F-BA30-8DEEFE4005AE}" type="sibTrans" cxnId="{3374B149-109B-458C-9A92-973B31EF4D12}">
      <dgm:prSet/>
      <dgm:spPr/>
      <dgm:t>
        <a:bodyPr/>
        <a:lstStyle/>
        <a:p>
          <a:endParaRPr lang="en-GB"/>
        </a:p>
      </dgm:t>
    </dgm:pt>
    <dgm:pt modelId="{A72790FC-9032-4DAD-A7B2-AD5230A22784}">
      <dgm:prSet/>
      <dgm:spPr/>
      <dgm:t>
        <a:bodyPr/>
        <a:lstStyle/>
        <a:p>
          <a:r>
            <a:rPr lang="en-GB" dirty="0"/>
            <a:t>USE </a:t>
          </a:r>
        </a:p>
      </dgm:t>
    </dgm:pt>
    <dgm:pt modelId="{052D3604-8015-4881-A528-1E3DBBA153A4}" type="parTrans" cxnId="{EDE62916-67DC-4579-A571-E63CBAE8F309}">
      <dgm:prSet/>
      <dgm:spPr/>
      <dgm:t>
        <a:bodyPr/>
        <a:lstStyle/>
        <a:p>
          <a:endParaRPr lang="en-GB"/>
        </a:p>
      </dgm:t>
    </dgm:pt>
    <dgm:pt modelId="{56542BA6-05DA-4EEA-9870-FC215474FF99}" type="sibTrans" cxnId="{EDE62916-67DC-4579-A571-E63CBAE8F309}">
      <dgm:prSet/>
      <dgm:spPr/>
      <dgm:t>
        <a:bodyPr/>
        <a:lstStyle/>
        <a:p>
          <a:endParaRPr lang="en-GB"/>
        </a:p>
      </dgm:t>
    </dgm:pt>
    <dgm:pt modelId="{A70C539D-FF21-4EAF-8468-F0454D0D5DB2}" type="pres">
      <dgm:prSet presAssocID="{306E568C-9906-4606-9837-854B01D7D1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A3AEDF-0E71-4339-A2D0-7BCDDD949CDD}" type="pres">
      <dgm:prSet presAssocID="{306E568C-9906-4606-9837-854B01D7D180}" presName="arrow" presStyleLbl="bgShp" presStyleIdx="0" presStyleCnt="1" custLinFactNeighborX="0" custLinFactNeighborY="-71516"/>
      <dgm:spPr/>
      <dgm:t>
        <a:bodyPr/>
        <a:lstStyle/>
        <a:p>
          <a:endParaRPr lang="en-GB"/>
        </a:p>
      </dgm:t>
    </dgm:pt>
    <dgm:pt modelId="{4D9F693D-F5DD-4ED4-A805-BE843EBB803B}" type="pres">
      <dgm:prSet presAssocID="{306E568C-9906-4606-9837-854B01D7D180}" presName="arrowDiagram4" presStyleCnt="0"/>
      <dgm:spPr/>
      <dgm:t>
        <a:bodyPr/>
        <a:lstStyle/>
        <a:p>
          <a:endParaRPr lang="en-GB"/>
        </a:p>
      </dgm:t>
    </dgm:pt>
    <dgm:pt modelId="{4A0D3445-42D6-47D1-9F32-F34768719CD3}" type="pres">
      <dgm:prSet presAssocID="{F3EC8BFD-F71D-4AC2-9C57-B5044DAEF790}" presName="bullet4a" presStyleLbl="node1" presStyleIdx="0" presStyleCnt="4"/>
      <dgm:spPr/>
      <dgm:t>
        <a:bodyPr/>
        <a:lstStyle/>
        <a:p>
          <a:endParaRPr lang="en-GB"/>
        </a:p>
      </dgm:t>
    </dgm:pt>
    <dgm:pt modelId="{45B91B17-A6E3-4EBD-BE5B-12F3C0E69E18}" type="pres">
      <dgm:prSet presAssocID="{F3EC8BFD-F71D-4AC2-9C57-B5044DAEF79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6587F-76C5-40B9-B5DA-EE771EFD45D1}" type="pres">
      <dgm:prSet presAssocID="{BA076CA0-BAF5-4040-85B5-BC3DCBB01C7A}" presName="bullet4b" presStyleLbl="node1" presStyleIdx="1" presStyleCnt="4"/>
      <dgm:spPr/>
      <dgm:t>
        <a:bodyPr/>
        <a:lstStyle/>
        <a:p>
          <a:endParaRPr lang="en-GB"/>
        </a:p>
      </dgm:t>
    </dgm:pt>
    <dgm:pt modelId="{5F71B0BE-1D97-4A7F-B26B-8549E9F3EC51}" type="pres">
      <dgm:prSet presAssocID="{BA076CA0-BAF5-4040-85B5-BC3DCBB01C7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2B103-B829-422F-9186-77F92C2C6057}" type="pres">
      <dgm:prSet presAssocID="{2C732BB3-D93D-4863-AF3E-CE78129D6F31}" presName="bullet4c" presStyleLbl="node1" presStyleIdx="2" presStyleCnt="4"/>
      <dgm:spPr/>
      <dgm:t>
        <a:bodyPr/>
        <a:lstStyle/>
        <a:p>
          <a:endParaRPr lang="en-GB"/>
        </a:p>
      </dgm:t>
    </dgm:pt>
    <dgm:pt modelId="{2AF2F565-3DB6-4A44-85F0-8448FF7416BD}" type="pres">
      <dgm:prSet presAssocID="{2C732BB3-D93D-4863-AF3E-CE78129D6F3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394A6-94D3-454A-A34B-F4DCE151EF09}" type="pres">
      <dgm:prSet presAssocID="{A72790FC-9032-4DAD-A7B2-AD5230A22784}" presName="bullet4d" presStyleLbl="node1" presStyleIdx="3" presStyleCnt="4"/>
      <dgm:spPr/>
      <dgm:t>
        <a:bodyPr/>
        <a:lstStyle/>
        <a:p>
          <a:endParaRPr lang="en-GB"/>
        </a:p>
      </dgm:t>
    </dgm:pt>
    <dgm:pt modelId="{83C63E9C-37C6-4350-9404-FB857ECF178B}" type="pres">
      <dgm:prSet presAssocID="{A72790FC-9032-4DAD-A7B2-AD5230A2278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9CCF9DA-4CB6-42B8-9DEA-6196A83E2946}" srcId="{306E568C-9906-4606-9837-854B01D7D180}" destId="{F3EC8BFD-F71D-4AC2-9C57-B5044DAEF790}" srcOrd="0" destOrd="0" parTransId="{001C1A34-0821-4F07-ABEC-99227ED0177C}" sibTransId="{1C715D11-94B6-4F4F-89A5-DD41A99B2517}"/>
    <dgm:cxn modelId="{0C08F052-95C9-402F-9786-68C9E38433BE}" type="presOf" srcId="{2C732BB3-D93D-4863-AF3E-CE78129D6F31}" destId="{2AF2F565-3DB6-4A44-85F0-8448FF7416BD}" srcOrd="0" destOrd="0" presId="urn:microsoft.com/office/officeart/2005/8/layout/arrow2"/>
    <dgm:cxn modelId="{8C75C2C6-EB13-4B11-A877-F3908907B0E9}" type="presOf" srcId="{A72790FC-9032-4DAD-A7B2-AD5230A22784}" destId="{83C63E9C-37C6-4350-9404-FB857ECF178B}" srcOrd="0" destOrd="0" presId="urn:microsoft.com/office/officeart/2005/8/layout/arrow2"/>
    <dgm:cxn modelId="{6536FFAF-26B4-42F8-9E3C-02643F20546E}" srcId="{306E568C-9906-4606-9837-854B01D7D180}" destId="{BA076CA0-BAF5-4040-85B5-BC3DCBB01C7A}" srcOrd="1" destOrd="0" parTransId="{95AAB37E-8FD6-4580-844C-CBF90C5EAF4E}" sibTransId="{B16B53E1-2055-4637-B6E2-86E4BC356D29}"/>
    <dgm:cxn modelId="{D1EBE103-7DF6-4B2F-95C4-CAA9BC6B2BDE}" type="presOf" srcId="{F3EC8BFD-F71D-4AC2-9C57-B5044DAEF790}" destId="{45B91B17-A6E3-4EBD-BE5B-12F3C0E69E18}" srcOrd="0" destOrd="0" presId="urn:microsoft.com/office/officeart/2005/8/layout/arrow2"/>
    <dgm:cxn modelId="{D1CB1FAE-E7D0-4B02-8A66-E90F9EC65BA3}" type="presOf" srcId="{BA076CA0-BAF5-4040-85B5-BC3DCBB01C7A}" destId="{5F71B0BE-1D97-4A7F-B26B-8549E9F3EC51}" srcOrd="0" destOrd="0" presId="urn:microsoft.com/office/officeart/2005/8/layout/arrow2"/>
    <dgm:cxn modelId="{4AAA9CFF-D4D7-49D0-8300-A6D850EA8904}" type="presOf" srcId="{306E568C-9906-4606-9837-854B01D7D180}" destId="{A70C539D-FF21-4EAF-8468-F0454D0D5DB2}" srcOrd="0" destOrd="0" presId="urn:microsoft.com/office/officeart/2005/8/layout/arrow2"/>
    <dgm:cxn modelId="{3374B149-109B-458C-9A92-973B31EF4D12}" srcId="{306E568C-9906-4606-9837-854B01D7D180}" destId="{2C732BB3-D93D-4863-AF3E-CE78129D6F31}" srcOrd="2" destOrd="0" parTransId="{D8F0F12F-1E77-4D95-9434-4DA78EDAF26C}" sibTransId="{0F638E06-5FF0-4A6F-BA30-8DEEFE4005AE}"/>
    <dgm:cxn modelId="{EDE62916-67DC-4579-A571-E63CBAE8F309}" srcId="{306E568C-9906-4606-9837-854B01D7D180}" destId="{A72790FC-9032-4DAD-A7B2-AD5230A22784}" srcOrd="3" destOrd="0" parTransId="{052D3604-8015-4881-A528-1E3DBBA153A4}" sibTransId="{56542BA6-05DA-4EEA-9870-FC215474FF99}"/>
    <dgm:cxn modelId="{25B2E84C-4E8A-4B80-BE7F-FBEE46893A16}" type="presParOf" srcId="{A70C539D-FF21-4EAF-8468-F0454D0D5DB2}" destId="{84A3AEDF-0E71-4339-A2D0-7BCDDD949CDD}" srcOrd="0" destOrd="0" presId="urn:microsoft.com/office/officeart/2005/8/layout/arrow2"/>
    <dgm:cxn modelId="{BC44F549-269D-4EDF-AE9A-7D46420D44F2}" type="presParOf" srcId="{A70C539D-FF21-4EAF-8468-F0454D0D5DB2}" destId="{4D9F693D-F5DD-4ED4-A805-BE843EBB803B}" srcOrd="1" destOrd="0" presId="urn:microsoft.com/office/officeart/2005/8/layout/arrow2"/>
    <dgm:cxn modelId="{7C46CCED-3DE1-49D7-9EBB-DC32FF8EF2F5}" type="presParOf" srcId="{4D9F693D-F5DD-4ED4-A805-BE843EBB803B}" destId="{4A0D3445-42D6-47D1-9F32-F34768719CD3}" srcOrd="0" destOrd="0" presId="urn:microsoft.com/office/officeart/2005/8/layout/arrow2"/>
    <dgm:cxn modelId="{F910B65C-F13E-4998-9EFE-892CB3C0AE60}" type="presParOf" srcId="{4D9F693D-F5DD-4ED4-A805-BE843EBB803B}" destId="{45B91B17-A6E3-4EBD-BE5B-12F3C0E69E18}" srcOrd="1" destOrd="0" presId="urn:microsoft.com/office/officeart/2005/8/layout/arrow2"/>
    <dgm:cxn modelId="{8C322314-8153-462C-91D7-E64053682428}" type="presParOf" srcId="{4D9F693D-F5DD-4ED4-A805-BE843EBB803B}" destId="{6356587F-76C5-40B9-B5DA-EE771EFD45D1}" srcOrd="2" destOrd="0" presId="urn:microsoft.com/office/officeart/2005/8/layout/arrow2"/>
    <dgm:cxn modelId="{F7AA65E5-F8E7-4B8B-B9BC-19715B4D88BA}" type="presParOf" srcId="{4D9F693D-F5DD-4ED4-A805-BE843EBB803B}" destId="{5F71B0BE-1D97-4A7F-B26B-8549E9F3EC51}" srcOrd="3" destOrd="0" presId="urn:microsoft.com/office/officeart/2005/8/layout/arrow2"/>
    <dgm:cxn modelId="{2A5E53F2-6825-496A-AAC7-E8FFA8302B9D}" type="presParOf" srcId="{4D9F693D-F5DD-4ED4-A805-BE843EBB803B}" destId="{60F2B103-B829-422F-9186-77F92C2C6057}" srcOrd="4" destOrd="0" presId="urn:microsoft.com/office/officeart/2005/8/layout/arrow2"/>
    <dgm:cxn modelId="{FB0BAFF3-3F32-492F-901C-F5223A76DC15}" type="presParOf" srcId="{4D9F693D-F5DD-4ED4-A805-BE843EBB803B}" destId="{2AF2F565-3DB6-4A44-85F0-8448FF7416BD}" srcOrd="5" destOrd="0" presId="urn:microsoft.com/office/officeart/2005/8/layout/arrow2"/>
    <dgm:cxn modelId="{1D4CA0F7-98DB-476B-9AB4-6AC4A80D8CE0}" type="presParOf" srcId="{4D9F693D-F5DD-4ED4-A805-BE843EBB803B}" destId="{330394A6-94D3-454A-A34B-F4DCE151EF09}" srcOrd="6" destOrd="0" presId="urn:microsoft.com/office/officeart/2005/8/layout/arrow2"/>
    <dgm:cxn modelId="{01A52963-B9FF-4784-B452-81E3FE33DF23}" type="presParOf" srcId="{4D9F693D-F5DD-4ED4-A805-BE843EBB803B}" destId="{83C63E9C-37C6-4350-9404-FB857ECF178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1FC570C-BA5E-4D44-A011-E69F70E4728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68EC23E-4CF9-4CB6-BE75-725BC3CC5343}">
      <dgm:prSet phldrT="[Text]"/>
      <dgm:spPr/>
      <dgm:t>
        <a:bodyPr/>
        <a:lstStyle/>
        <a:p>
          <a:r>
            <a:rPr lang="en-GB" dirty="0" smtClean="0"/>
            <a:t>Deriving from health service needs</a:t>
          </a:r>
          <a:endParaRPr lang="en-GB" dirty="0"/>
        </a:p>
      </dgm:t>
    </dgm:pt>
    <dgm:pt modelId="{A9D9134F-5E23-497C-A4AE-970F42C62304}" type="parTrans" cxnId="{E8AFAEE3-9DCE-4563-83BD-DFA9541F3D09}">
      <dgm:prSet/>
      <dgm:spPr/>
      <dgm:t>
        <a:bodyPr/>
        <a:lstStyle/>
        <a:p>
          <a:endParaRPr lang="en-GB"/>
        </a:p>
      </dgm:t>
    </dgm:pt>
    <dgm:pt modelId="{BDA7C51C-8680-4D1E-8D88-521607F8B1E1}" type="sibTrans" cxnId="{E8AFAEE3-9DCE-4563-83BD-DFA9541F3D09}">
      <dgm:prSet/>
      <dgm:spPr/>
      <dgm:t>
        <a:bodyPr/>
        <a:lstStyle/>
        <a:p>
          <a:endParaRPr lang="en-GB"/>
        </a:p>
      </dgm:t>
    </dgm:pt>
    <dgm:pt modelId="{A657D6D3-A4EC-476B-A960-2931E27B9435}">
      <dgm:prSet phldrT="[Text]"/>
      <dgm:spPr/>
      <dgm:t>
        <a:bodyPr/>
        <a:lstStyle/>
        <a:p>
          <a:r>
            <a:rPr lang="en-GB" dirty="0" smtClean="0"/>
            <a:t>Being tailored to the individual doctor's needs and practice</a:t>
          </a:r>
          <a:endParaRPr lang="en-GB" dirty="0"/>
        </a:p>
      </dgm:t>
    </dgm:pt>
    <dgm:pt modelId="{84B13FD2-130E-4AFD-A602-23110810365C}" type="parTrans" cxnId="{908A2AAD-CF7A-43DE-81D4-D670991AC51D}">
      <dgm:prSet/>
      <dgm:spPr/>
      <dgm:t>
        <a:bodyPr/>
        <a:lstStyle/>
        <a:p>
          <a:endParaRPr lang="en-GB"/>
        </a:p>
      </dgm:t>
    </dgm:pt>
    <dgm:pt modelId="{D9562745-7C62-477D-9CDA-C8AB660C16D8}" type="sibTrans" cxnId="{908A2AAD-CF7A-43DE-81D4-D670991AC51D}">
      <dgm:prSet/>
      <dgm:spPr/>
      <dgm:t>
        <a:bodyPr/>
        <a:lstStyle/>
        <a:p>
          <a:endParaRPr lang="en-GB"/>
        </a:p>
      </dgm:t>
    </dgm:pt>
    <dgm:pt modelId="{4062CAD2-6C3F-4356-9117-E942BA2FD3C7}">
      <dgm:prSet phldrT="[Text]"/>
      <dgm:spPr/>
      <dgm:t>
        <a:bodyPr/>
        <a:lstStyle/>
        <a:p>
          <a:r>
            <a:rPr lang="en-GB" dirty="0" smtClean="0"/>
            <a:t>Assuring return to practice</a:t>
          </a:r>
          <a:endParaRPr lang="en-GB" dirty="0"/>
        </a:p>
      </dgm:t>
    </dgm:pt>
    <dgm:pt modelId="{51766F59-FFD5-4C9C-B590-A7CE23EAA732}" type="parTrans" cxnId="{72467639-6D92-4B2D-AEC7-77E365297097}">
      <dgm:prSet/>
      <dgm:spPr/>
      <dgm:t>
        <a:bodyPr/>
        <a:lstStyle/>
        <a:p>
          <a:endParaRPr lang="en-GB"/>
        </a:p>
      </dgm:t>
    </dgm:pt>
    <dgm:pt modelId="{0EEE8407-3FFA-400A-8365-8783E319D8B8}" type="sibTrans" cxnId="{72467639-6D92-4B2D-AEC7-77E365297097}">
      <dgm:prSet/>
      <dgm:spPr/>
      <dgm:t>
        <a:bodyPr/>
        <a:lstStyle/>
        <a:p>
          <a:endParaRPr lang="en-GB"/>
        </a:p>
      </dgm:t>
    </dgm:pt>
    <dgm:pt modelId="{C0003973-FE9C-484E-9070-737C1E6A5694}">
      <dgm:prSet phldrT="[Text]"/>
      <dgm:spPr/>
      <dgm:t>
        <a:bodyPr/>
        <a:lstStyle/>
        <a:p>
          <a:r>
            <a:rPr lang="en-GB" dirty="0" smtClean="0"/>
            <a:t>Allowing a personal learning plan that suits the individual</a:t>
          </a:r>
          <a:endParaRPr lang="en-GB" dirty="0"/>
        </a:p>
      </dgm:t>
    </dgm:pt>
    <dgm:pt modelId="{B5990F7A-FBA1-45E0-838A-9E15222776BE}" type="parTrans" cxnId="{5728DCD7-D909-433F-8976-E8EC186BCB7B}">
      <dgm:prSet/>
      <dgm:spPr/>
      <dgm:t>
        <a:bodyPr/>
        <a:lstStyle/>
        <a:p>
          <a:endParaRPr lang="en-GB"/>
        </a:p>
      </dgm:t>
    </dgm:pt>
    <dgm:pt modelId="{383C7465-F4A0-49AC-9839-51CB24B8C1C4}" type="sibTrans" cxnId="{5728DCD7-D909-433F-8976-E8EC186BCB7B}">
      <dgm:prSet/>
      <dgm:spPr/>
      <dgm:t>
        <a:bodyPr/>
        <a:lstStyle/>
        <a:p>
          <a:endParaRPr lang="en-GB"/>
        </a:p>
      </dgm:t>
    </dgm:pt>
    <dgm:pt modelId="{1D80BDF9-C354-46E8-8E95-8392D0C2A8C4}">
      <dgm:prSet phldrT="[Text]"/>
      <dgm:spPr/>
      <dgm:t>
        <a:bodyPr/>
        <a:lstStyle/>
        <a:p>
          <a:r>
            <a:rPr lang="en-GB" dirty="0" smtClean="0"/>
            <a:t>Transparent and monitorable</a:t>
          </a:r>
          <a:endParaRPr lang="en-GB" dirty="0"/>
        </a:p>
      </dgm:t>
    </dgm:pt>
    <dgm:pt modelId="{5E3A3042-FBEE-4719-B680-858CFE26D0B9}" type="parTrans" cxnId="{599CA693-0B1E-4BC2-9E03-5C3434618056}">
      <dgm:prSet/>
      <dgm:spPr/>
      <dgm:t>
        <a:bodyPr/>
        <a:lstStyle/>
        <a:p>
          <a:endParaRPr lang="en-GB"/>
        </a:p>
      </dgm:t>
    </dgm:pt>
    <dgm:pt modelId="{EDC30043-3E17-4160-A2C9-2E9AF22FDD68}" type="sibTrans" cxnId="{599CA693-0B1E-4BC2-9E03-5C3434618056}">
      <dgm:prSet/>
      <dgm:spPr/>
      <dgm:t>
        <a:bodyPr/>
        <a:lstStyle/>
        <a:p>
          <a:endParaRPr lang="en-GB"/>
        </a:p>
      </dgm:t>
    </dgm:pt>
    <dgm:pt modelId="{A6F319CE-7DD1-CD49-AB5B-7DA8521D04E3}">
      <dgm:prSet phldrT="[Text]"/>
      <dgm:spPr/>
      <dgm:t>
        <a:bodyPr/>
        <a:lstStyle/>
        <a:p>
          <a:r>
            <a:rPr lang="en-GB" dirty="0" smtClean="0"/>
            <a:t>Allowing targeted CPD when healthcare service development requires that</a:t>
          </a:r>
          <a:endParaRPr lang="en-GB" dirty="0"/>
        </a:p>
      </dgm:t>
    </dgm:pt>
    <dgm:pt modelId="{9958046D-CD2C-A540-A466-2EA770510A46}" type="parTrans" cxnId="{EA4E62F7-06F3-E04C-B270-679FC2E8BC99}">
      <dgm:prSet/>
      <dgm:spPr/>
      <dgm:t>
        <a:bodyPr/>
        <a:lstStyle/>
        <a:p>
          <a:endParaRPr lang="en-US"/>
        </a:p>
      </dgm:t>
    </dgm:pt>
    <dgm:pt modelId="{5CAE0E8C-7722-504E-8B4A-9DBF33132451}" type="sibTrans" cxnId="{EA4E62F7-06F3-E04C-B270-679FC2E8BC99}">
      <dgm:prSet/>
      <dgm:spPr/>
      <dgm:t>
        <a:bodyPr/>
        <a:lstStyle/>
        <a:p>
          <a:endParaRPr lang="en-US"/>
        </a:p>
      </dgm:t>
    </dgm:pt>
    <dgm:pt modelId="{49B8F9DC-ED02-4577-9642-FDF3F4AE6AB0}" type="pres">
      <dgm:prSet presAssocID="{C1FC570C-BA5E-4D44-A011-E69F70E472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5C56B80-0675-49BD-B518-161605F33064}" type="pres">
      <dgm:prSet presAssocID="{E68EC23E-4CF9-4CB6-BE75-725BC3CC53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8D887D-A99C-4432-8C9C-B72E695C65EA}" type="pres">
      <dgm:prSet presAssocID="{BDA7C51C-8680-4D1E-8D88-521607F8B1E1}" presName="sibTrans" presStyleCnt="0"/>
      <dgm:spPr/>
    </dgm:pt>
    <dgm:pt modelId="{94277E03-487C-41CC-A341-1A4528CA31AB}" type="pres">
      <dgm:prSet presAssocID="{A657D6D3-A4EC-476B-A960-2931E27B94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A75F2E-8AFE-4724-AE94-786F199F4CB1}" type="pres">
      <dgm:prSet presAssocID="{D9562745-7C62-477D-9CDA-C8AB660C16D8}" presName="sibTrans" presStyleCnt="0"/>
      <dgm:spPr/>
    </dgm:pt>
    <dgm:pt modelId="{598F695D-6606-4EF0-90BA-E5B2B3F7F89E}" type="pres">
      <dgm:prSet presAssocID="{4062CAD2-6C3F-4356-9117-E942BA2FD3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83ACBC-2F00-4DFD-8087-303E5FBEF0B1}" type="pres">
      <dgm:prSet presAssocID="{0EEE8407-3FFA-400A-8365-8783E319D8B8}" presName="sibTrans" presStyleCnt="0"/>
      <dgm:spPr/>
    </dgm:pt>
    <dgm:pt modelId="{4CFE3DBF-CA8C-4D78-AC84-E757EBA4EFC0}" type="pres">
      <dgm:prSet presAssocID="{C0003973-FE9C-484E-9070-737C1E6A569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41859E-376E-4DA8-99A6-AF619209034A}" type="pres">
      <dgm:prSet presAssocID="{383C7465-F4A0-49AC-9839-51CB24B8C1C4}" presName="sibTrans" presStyleCnt="0"/>
      <dgm:spPr/>
    </dgm:pt>
    <dgm:pt modelId="{8F02AEA0-B686-4724-94F5-485E5D25D402}" type="pres">
      <dgm:prSet presAssocID="{1D80BDF9-C354-46E8-8E95-8392D0C2A8C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90B9D2-DFDD-A64B-AB8D-8B9D6E6B5C1E}" type="pres">
      <dgm:prSet presAssocID="{EDC30043-3E17-4160-A2C9-2E9AF22FDD68}" presName="sibTrans" presStyleCnt="0"/>
      <dgm:spPr/>
    </dgm:pt>
    <dgm:pt modelId="{6074CB82-40CA-8945-BEA4-D4D91E246796}" type="pres">
      <dgm:prSet presAssocID="{A6F319CE-7DD1-CD49-AB5B-7DA8521D04E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A4FF2B-6789-41AB-8775-EBD63CF20611}" type="presOf" srcId="{A657D6D3-A4EC-476B-A960-2931E27B9435}" destId="{94277E03-487C-41CC-A341-1A4528CA31AB}" srcOrd="0" destOrd="0" presId="urn:microsoft.com/office/officeart/2005/8/layout/default"/>
    <dgm:cxn modelId="{39E33456-EC25-4227-9324-1B798272D73A}" type="presOf" srcId="{1D80BDF9-C354-46E8-8E95-8392D0C2A8C4}" destId="{8F02AEA0-B686-4724-94F5-485E5D25D402}" srcOrd="0" destOrd="0" presId="urn:microsoft.com/office/officeart/2005/8/layout/default"/>
    <dgm:cxn modelId="{908A2AAD-CF7A-43DE-81D4-D670991AC51D}" srcId="{C1FC570C-BA5E-4D44-A011-E69F70E4728C}" destId="{A657D6D3-A4EC-476B-A960-2931E27B9435}" srcOrd="1" destOrd="0" parTransId="{84B13FD2-130E-4AFD-A602-23110810365C}" sibTransId="{D9562745-7C62-477D-9CDA-C8AB660C16D8}"/>
    <dgm:cxn modelId="{72467639-6D92-4B2D-AEC7-77E365297097}" srcId="{C1FC570C-BA5E-4D44-A011-E69F70E4728C}" destId="{4062CAD2-6C3F-4356-9117-E942BA2FD3C7}" srcOrd="2" destOrd="0" parTransId="{51766F59-FFD5-4C9C-B590-A7CE23EAA732}" sibTransId="{0EEE8407-3FFA-400A-8365-8783E319D8B8}"/>
    <dgm:cxn modelId="{F5A18F3D-CD17-CF49-A519-AD2F30A5108C}" type="presOf" srcId="{A6F319CE-7DD1-CD49-AB5B-7DA8521D04E3}" destId="{6074CB82-40CA-8945-BEA4-D4D91E246796}" srcOrd="0" destOrd="0" presId="urn:microsoft.com/office/officeart/2005/8/layout/default"/>
    <dgm:cxn modelId="{E8AFAEE3-9DCE-4563-83BD-DFA9541F3D09}" srcId="{C1FC570C-BA5E-4D44-A011-E69F70E4728C}" destId="{E68EC23E-4CF9-4CB6-BE75-725BC3CC5343}" srcOrd="0" destOrd="0" parTransId="{A9D9134F-5E23-497C-A4AE-970F42C62304}" sibTransId="{BDA7C51C-8680-4D1E-8D88-521607F8B1E1}"/>
    <dgm:cxn modelId="{5728DCD7-D909-433F-8976-E8EC186BCB7B}" srcId="{C1FC570C-BA5E-4D44-A011-E69F70E4728C}" destId="{C0003973-FE9C-484E-9070-737C1E6A5694}" srcOrd="3" destOrd="0" parTransId="{B5990F7A-FBA1-45E0-838A-9E15222776BE}" sibTransId="{383C7465-F4A0-49AC-9839-51CB24B8C1C4}"/>
    <dgm:cxn modelId="{EAAA0187-B0FD-4FB4-A74C-DB0C59F11093}" type="presOf" srcId="{E68EC23E-4CF9-4CB6-BE75-725BC3CC5343}" destId="{55C56B80-0675-49BD-B518-161605F33064}" srcOrd="0" destOrd="0" presId="urn:microsoft.com/office/officeart/2005/8/layout/default"/>
    <dgm:cxn modelId="{7F667C95-D106-43A0-8495-C02D6E9F956E}" type="presOf" srcId="{C1FC570C-BA5E-4D44-A011-E69F70E4728C}" destId="{49B8F9DC-ED02-4577-9642-FDF3F4AE6AB0}" srcOrd="0" destOrd="0" presId="urn:microsoft.com/office/officeart/2005/8/layout/default"/>
    <dgm:cxn modelId="{FAE68C34-A18C-4A40-A9C2-23463C450A6E}" type="presOf" srcId="{C0003973-FE9C-484E-9070-737C1E6A5694}" destId="{4CFE3DBF-CA8C-4D78-AC84-E757EBA4EFC0}" srcOrd="0" destOrd="0" presId="urn:microsoft.com/office/officeart/2005/8/layout/default"/>
    <dgm:cxn modelId="{599CA693-0B1E-4BC2-9E03-5C3434618056}" srcId="{C1FC570C-BA5E-4D44-A011-E69F70E4728C}" destId="{1D80BDF9-C354-46E8-8E95-8392D0C2A8C4}" srcOrd="4" destOrd="0" parTransId="{5E3A3042-FBEE-4719-B680-858CFE26D0B9}" sibTransId="{EDC30043-3E17-4160-A2C9-2E9AF22FDD68}"/>
    <dgm:cxn modelId="{10C0BEF2-77E5-44C1-8A62-F842365BE579}" type="presOf" srcId="{4062CAD2-6C3F-4356-9117-E942BA2FD3C7}" destId="{598F695D-6606-4EF0-90BA-E5B2B3F7F89E}" srcOrd="0" destOrd="0" presId="urn:microsoft.com/office/officeart/2005/8/layout/default"/>
    <dgm:cxn modelId="{EA4E62F7-06F3-E04C-B270-679FC2E8BC99}" srcId="{C1FC570C-BA5E-4D44-A011-E69F70E4728C}" destId="{A6F319CE-7DD1-CD49-AB5B-7DA8521D04E3}" srcOrd="5" destOrd="0" parTransId="{9958046D-CD2C-A540-A466-2EA770510A46}" sibTransId="{5CAE0E8C-7722-504E-8B4A-9DBF33132451}"/>
    <dgm:cxn modelId="{4D4C7444-6227-44FB-A375-FF6264F06A9B}" type="presParOf" srcId="{49B8F9DC-ED02-4577-9642-FDF3F4AE6AB0}" destId="{55C56B80-0675-49BD-B518-161605F33064}" srcOrd="0" destOrd="0" presId="urn:microsoft.com/office/officeart/2005/8/layout/default"/>
    <dgm:cxn modelId="{E27BFB2E-A322-4F21-A6B3-8DCD5D701334}" type="presParOf" srcId="{49B8F9DC-ED02-4577-9642-FDF3F4AE6AB0}" destId="{428D887D-A99C-4432-8C9C-B72E695C65EA}" srcOrd="1" destOrd="0" presId="urn:microsoft.com/office/officeart/2005/8/layout/default"/>
    <dgm:cxn modelId="{57124436-F218-4FCA-ABAC-CBE020549D01}" type="presParOf" srcId="{49B8F9DC-ED02-4577-9642-FDF3F4AE6AB0}" destId="{94277E03-487C-41CC-A341-1A4528CA31AB}" srcOrd="2" destOrd="0" presId="urn:microsoft.com/office/officeart/2005/8/layout/default"/>
    <dgm:cxn modelId="{C3D98BD0-D55A-4845-BC52-2F97FF80B766}" type="presParOf" srcId="{49B8F9DC-ED02-4577-9642-FDF3F4AE6AB0}" destId="{E4A75F2E-8AFE-4724-AE94-786F199F4CB1}" srcOrd="3" destOrd="0" presId="urn:microsoft.com/office/officeart/2005/8/layout/default"/>
    <dgm:cxn modelId="{50196047-C4B2-4467-B62F-9A369309C01E}" type="presParOf" srcId="{49B8F9DC-ED02-4577-9642-FDF3F4AE6AB0}" destId="{598F695D-6606-4EF0-90BA-E5B2B3F7F89E}" srcOrd="4" destOrd="0" presId="urn:microsoft.com/office/officeart/2005/8/layout/default"/>
    <dgm:cxn modelId="{FB2CEC55-5E1A-4E28-B82B-E8344644D4DF}" type="presParOf" srcId="{49B8F9DC-ED02-4577-9642-FDF3F4AE6AB0}" destId="{FC83ACBC-2F00-4DFD-8087-303E5FBEF0B1}" srcOrd="5" destOrd="0" presId="urn:microsoft.com/office/officeart/2005/8/layout/default"/>
    <dgm:cxn modelId="{CE7AA724-B96F-4FFE-8F84-D9B4A74C6889}" type="presParOf" srcId="{49B8F9DC-ED02-4577-9642-FDF3F4AE6AB0}" destId="{4CFE3DBF-CA8C-4D78-AC84-E757EBA4EFC0}" srcOrd="6" destOrd="0" presId="urn:microsoft.com/office/officeart/2005/8/layout/default"/>
    <dgm:cxn modelId="{799F7761-BBA3-458E-A66B-B2A22F6D27A3}" type="presParOf" srcId="{49B8F9DC-ED02-4577-9642-FDF3F4AE6AB0}" destId="{9841859E-376E-4DA8-99A6-AF619209034A}" srcOrd="7" destOrd="0" presId="urn:microsoft.com/office/officeart/2005/8/layout/default"/>
    <dgm:cxn modelId="{6E3C8BE9-2973-4352-8E83-A252299ACE65}" type="presParOf" srcId="{49B8F9DC-ED02-4577-9642-FDF3F4AE6AB0}" destId="{8F02AEA0-B686-4724-94F5-485E5D25D402}" srcOrd="8" destOrd="0" presId="urn:microsoft.com/office/officeart/2005/8/layout/default"/>
    <dgm:cxn modelId="{13A8A506-D1EC-1F40-94E3-001421F352C7}" type="presParOf" srcId="{49B8F9DC-ED02-4577-9642-FDF3F4AE6AB0}" destId="{D990B9D2-DFDD-A64B-AB8D-8B9D6E6B5C1E}" srcOrd="9" destOrd="0" presId="urn:microsoft.com/office/officeart/2005/8/layout/default"/>
    <dgm:cxn modelId="{13480132-89D7-C14B-B968-61279CF39074}" type="presParOf" srcId="{49B8F9DC-ED02-4577-9642-FDF3F4AE6AB0}" destId="{6074CB82-40CA-8945-BEA4-D4D91E2467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CD5EA95-995D-4846-BB69-03630F2FB47E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</dgm:pt>
    <dgm:pt modelId="{B17CCB14-F2E4-498C-9055-C8308A0C9E4A}">
      <dgm:prSet phldrT="[Text]" custT="1"/>
      <dgm:spPr/>
      <dgm:t>
        <a:bodyPr/>
        <a:lstStyle/>
        <a:p>
          <a:r>
            <a:rPr lang="en-GB" sz="2400" dirty="0" smtClean="0"/>
            <a:t>Process</a:t>
          </a:r>
          <a:endParaRPr lang="en-GB" sz="2400" dirty="0"/>
        </a:p>
      </dgm:t>
    </dgm:pt>
    <dgm:pt modelId="{122BB256-D6F9-40AF-ABF3-58951EBF2CA8}" type="parTrans" cxnId="{4AC83555-FBC4-48F0-AD1A-D5DCB092D02A}">
      <dgm:prSet/>
      <dgm:spPr/>
      <dgm:t>
        <a:bodyPr/>
        <a:lstStyle/>
        <a:p>
          <a:endParaRPr lang="en-GB"/>
        </a:p>
      </dgm:t>
    </dgm:pt>
    <dgm:pt modelId="{54285925-4451-4F21-BED1-8890A0277445}" type="sibTrans" cxnId="{4AC83555-FBC4-48F0-AD1A-D5DCB092D02A}">
      <dgm:prSet/>
      <dgm:spPr/>
      <dgm:t>
        <a:bodyPr/>
        <a:lstStyle/>
        <a:p>
          <a:endParaRPr lang="en-GB"/>
        </a:p>
      </dgm:t>
    </dgm:pt>
    <dgm:pt modelId="{E51CFB16-2A13-41B7-A858-42403015C56F}">
      <dgm:prSet phldrT="[Text]" custT="1"/>
      <dgm:spPr/>
      <dgm:t>
        <a:bodyPr/>
        <a:lstStyle/>
        <a:p>
          <a:r>
            <a:rPr lang="en-GB" sz="2400" dirty="0" smtClean="0"/>
            <a:t>Documentation</a:t>
          </a:r>
          <a:endParaRPr lang="en-GB" sz="2400" dirty="0"/>
        </a:p>
      </dgm:t>
    </dgm:pt>
    <dgm:pt modelId="{BB73FB3A-E76B-4C8E-B541-2B58D0E85CA1}" type="parTrans" cxnId="{BE1EA41D-9BC8-4468-8EBD-C0DF978A6253}">
      <dgm:prSet/>
      <dgm:spPr/>
      <dgm:t>
        <a:bodyPr/>
        <a:lstStyle/>
        <a:p>
          <a:endParaRPr lang="en-GB"/>
        </a:p>
      </dgm:t>
    </dgm:pt>
    <dgm:pt modelId="{54D0EBF9-72AA-4F12-8AD7-2C163AEAF7C6}" type="sibTrans" cxnId="{BE1EA41D-9BC8-4468-8EBD-C0DF978A6253}">
      <dgm:prSet/>
      <dgm:spPr/>
      <dgm:t>
        <a:bodyPr/>
        <a:lstStyle/>
        <a:p>
          <a:endParaRPr lang="en-GB"/>
        </a:p>
      </dgm:t>
    </dgm:pt>
    <dgm:pt modelId="{BC8B785A-7D94-4D5A-AA1E-1ADC5C29F462}">
      <dgm:prSet phldrT="[Text]" custT="1"/>
      <dgm:spPr/>
      <dgm:t>
        <a:bodyPr/>
        <a:lstStyle/>
        <a:p>
          <a:r>
            <a:rPr lang="en-GB" sz="2400" dirty="0" smtClean="0"/>
            <a:t>Credits</a:t>
          </a:r>
          <a:endParaRPr lang="en-GB" sz="2400" dirty="0"/>
        </a:p>
      </dgm:t>
    </dgm:pt>
    <dgm:pt modelId="{D25A7A9F-7BFB-442E-B369-8E6518A0BFAC}" type="parTrans" cxnId="{851EADDE-7465-4595-BB04-1591A12F55DA}">
      <dgm:prSet/>
      <dgm:spPr/>
      <dgm:t>
        <a:bodyPr/>
        <a:lstStyle/>
        <a:p>
          <a:endParaRPr lang="en-GB"/>
        </a:p>
      </dgm:t>
    </dgm:pt>
    <dgm:pt modelId="{FB1AC595-822C-488A-A808-F17118AD10DE}" type="sibTrans" cxnId="{851EADDE-7465-4595-BB04-1591A12F55DA}">
      <dgm:prSet/>
      <dgm:spPr/>
      <dgm:t>
        <a:bodyPr/>
        <a:lstStyle/>
        <a:p>
          <a:endParaRPr lang="en-GB"/>
        </a:p>
      </dgm:t>
    </dgm:pt>
    <dgm:pt modelId="{741153BF-9E29-4D60-8C8C-B9DB184000D1}" type="pres">
      <dgm:prSet presAssocID="{5CD5EA95-995D-4846-BB69-03630F2FB47E}" presName="CompostProcess" presStyleCnt="0">
        <dgm:presLayoutVars>
          <dgm:dir/>
          <dgm:resizeHandles val="exact"/>
        </dgm:presLayoutVars>
      </dgm:prSet>
      <dgm:spPr/>
    </dgm:pt>
    <dgm:pt modelId="{744F97ED-35AE-40CE-90BD-E6F7DF9C217D}" type="pres">
      <dgm:prSet presAssocID="{5CD5EA95-995D-4846-BB69-03630F2FB47E}" presName="arrow" presStyleLbl="bgShp" presStyleIdx="0" presStyleCnt="1" custLinFactNeighborX="-3664"/>
      <dgm:spPr/>
      <dgm:t>
        <a:bodyPr/>
        <a:lstStyle/>
        <a:p>
          <a:endParaRPr lang="en-GB"/>
        </a:p>
      </dgm:t>
    </dgm:pt>
    <dgm:pt modelId="{A8876B45-24DB-4A65-9970-0B314FCAFFF5}" type="pres">
      <dgm:prSet presAssocID="{5CD5EA95-995D-4846-BB69-03630F2FB47E}" presName="linearProcess" presStyleCnt="0"/>
      <dgm:spPr/>
    </dgm:pt>
    <dgm:pt modelId="{41979B64-A8E9-48A8-A60D-5F368EC955AA}" type="pres">
      <dgm:prSet presAssocID="{B17CCB14-F2E4-498C-9055-C8308A0C9E4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0EC1FB-98A2-492F-9AD3-3379FF96CB36}" type="pres">
      <dgm:prSet presAssocID="{54285925-4451-4F21-BED1-8890A0277445}" presName="sibTrans" presStyleCnt="0"/>
      <dgm:spPr/>
    </dgm:pt>
    <dgm:pt modelId="{C3284035-CEE8-408B-A7A6-DFA1D7E019D3}" type="pres">
      <dgm:prSet presAssocID="{E51CFB16-2A13-41B7-A858-42403015C56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5508E4-D2F8-412C-8D8D-977FB2A59163}" type="pres">
      <dgm:prSet presAssocID="{54D0EBF9-72AA-4F12-8AD7-2C163AEAF7C6}" presName="sibTrans" presStyleCnt="0"/>
      <dgm:spPr/>
    </dgm:pt>
    <dgm:pt modelId="{E345D1E1-8F1E-4022-8124-F3567EFCCC5B}" type="pres">
      <dgm:prSet presAssocID="{BC8B785A-7D94-4D5A-AA1E-1ADC5C29F462}" presName="textNode" presStyleLbl="node1" presStyleIdx="2" presStyleCnt="3" custLinFactNeighborX="2677" custLinFactNeighborY="33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FF4A02-EB2E-4FFE-8BF1-03BAD3EE1E5E}" type="presOf" srcId="{5CD5EA95-995D-4846-BB69-03630F2FB47E}" destId="{741153BF-9E29-4D60-8C8C-B9DB184000D1}" srcOrd="0" destOrd="0" presId="urn:microsoft.com/office/officeart/2005/8/layout/hProcess9"/>
    <dgm:cxn modelId="{C33DFE18-27D7-4227-BD9E-8F23577F7F3A}" type="presOf" srcId="{BC8B785A-7D94-4D5A-AA1E-1ADC5C29F462}" destId="{E345D1E1-8F1E-4022-8124-F3567EFCCC5B}" srcOrd="0" destOrd="0" presId="urn:microsoft.com/office/officeart/2005/8/layout/hProcess9"/>
    <dgm:cxn modelId="{3FDD8D82-038B-4E23-AC88-C2BC9C5540D7}" type="presOf" srcId="{B17CCB14-F2E4-498C-9055-C8308A0C9E4A}" destId="{41979B64-A8E9-48A8-A60D-5F368EC955AA}" srcOrd="0" destOrd="0" presId="urn:microsoft.com/office/officeart/2005/8/layout/hProcess9"/>
    <dgm:cxn modelId="{4AC83555-FBC4-48F0-AD1A-D5DCB092D02A}" srcId="{5CD5EA95-995D-4846-BB69-03630F2FB47E}" destId="{B17CCB14-F2E4-498C-9055-C8308A0C9E4A}" srcOrd="0" destOrd="0" parTransId="{122BB256-D6F9-40AF-ABF3-58951EBF2CA8}" sibTransId="{54285925-4451-4F21-BED1-8890A0277445}"/>
    <dgm:cxn modelId="{851EADDE-7465-4595-BB04-1591A12F55DA}" srcId="{5CD5EA95-995D-4846-BB69-03630F2FB47E}" destId="{BC8B785A-7D94-4D5A-AA1E-1ADC5C29F462}" srcOrd="2" destOrd="0" parTransId="{D25A7A9F-7BFB-442E-B369-8E6518A0BFAC}" sibTransId="{FB1AC595-822C-488A-A808-F17118AD10DE}"/>
    <dgm:cxn modelId="{BE1EA41D-9BC8-4468-8EBD-C0DF978A6253}" srcId="{5CD5EA95-995D-4846-BB69-03630F2FB47E}" destId="{E51CFB16-2A13-41B7-A858-42403015C56F}" srcOrd="1" destOrd="0" parTransId="{BB73FB3A-E76B-4C8E-B541-2B58D0E85CA1}" sibTransId="{54D0EBF9-72AA-4F12-8AD7-2C163AEAF7C6}"/>
    <dgm:cxn modelId="{ED734742-EB09-43BA-8D85-E1357B881FFF}" type="presOf" srcId="{E51CFB16-2A13-41B7-A858-42403015C56F}" destId="{C3284035-CEE8-408B-A7A6-DFA1D7E019D3}" srcOrd="0" destOrd="0" presId="urn:microsoft.com/office/officeart/2005/8/layout/hProcess9"/>
    <dgm:cxn modelId="{8B175779-1899-459B-AD14-894D5F8D55B4}" type="presParOf" srcId="{741153BF-9E29-4D60-8C8C-B9DB184000D1}" destId="{744F97ED-35AE-40CE-90BD-E6F7DF9C217D}" srcOrd="0" destOrd="0" presId="urn:microsoft.com/office/officeart/2005/8/layout/hProcess9"/>
    <dgm:cxn modelId="{7B98B89C-B575-43F9-B20C-8DC06BE670F6}" type="presParOf" srcId="{741153BF-9E29-4D60-8C8C-B9DB184000D1}" destId="{A8876B45-24DB-4A65-9970-0B314FCAFFF5}" srcOrd="1" destOrd="0" presId="urn:microsoft.com/office/officeart/2005/8/layout/hProcess9"/>
    <dgm:cxn modelId="{F3DA0EC0-D5A3-4EEA-9F21-58A94B4C103A}" type="presParOf" srcId="{A8876B45-24DB-4A65-9970-0B314FCAFFF5}" destId="{41979B64-A8E9-48A8-A60D-5F368EC955AA}" srcOrd="0" destOrd="0" presId="urn:microsoft.com/office/officeart/2005/8/layout/hProcess9"/>
    <dgm:cxn modelId="{8C6CC16B-BD8D-4D4C-AFF4-175C31E7D82F}" type="presParOf" srcId="{A8876B45-24DB-4A65-9970-0B314FCAFFF5}" destId="{190EC1FB-98A2-492F-9AD3-3379FF96CB36}" srcOrd="1" destOrd="0" presId="urn:microsoft.com/office/officeart/2005/8/layout/hProcess9"/>
    <dgm:cxn modelId="{C332E295-CBE6-4C41-A4EF-1514E075D2B4}" type="presParOf" srcId="{A8876B45-24DB-4A65-9970-0B314FCAFFF5}" destId="{C3284035-CEE8-408B-A7A6-DFA1D7E019D3}" srcOrd="2" destOrd="0" presId="urn:microsoft.com/office/officeart/2005/8/layout/hProcess9"/>
    <dgm:cxn modelId="{861F0519-1D08-4A12-A81F-3974D5E0888C}" type="presParOf" srcId="{A8876B45-24DB-4A65-9970-0B314FCAFFF5}" destId="{F75508E4-D2F8-412C-8D8D-977FB2A59163}" srcOrd="3" destOrd="0" presId="urn:microsoft.com/office/officeart/2005/8/layout/hProcess9"/>
    <dgm:cxn modelId="{85568BD8-9A42-495C-BAF1-D8B66F940929}" type="presParOf" srcId="{A8876B45-24DB-4A65-9970-0B314FCAFFF5}" destId="{E345D1E1-8F1E-4022-8124-F3567EFCCC5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7FFC62C-9A98-461D-9F82-40271F49DE9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853B79-FC40-443F-8A0E-980F0C0E3E5D}">
      <dgm:prSet phldrT="[Text]"/>
      <dgm:spPr/>
      <dgm:t>
        <a:bodyPr/>
        <a:lstStyle/>
        <a:p>
          <a:r>
            <a:rPr lang="en-GB" dirty="0" smtClean="0"/>
            <a:t>For the profession</a:t>
          </a:r>
          <a:endParaRPr lang="en-GB" dirty="0"/>
        </a:p>
      </dgm:t>
    </dgm:pt>
    <dgm:pt modelId="{4121B7EF-A9EE-446F-AD4B-D10A6B677157}" type="parTrans" cxnId="{B2F8B851-58D3-4839-820E-899B9E186461}">
      <dgm:prSet/>
      <dgm:spPr/>
      <dgm:t>
        <a:bodyPr/>
        <a:lstStyle/>
        <a:p>
          <a:endParaRPr lang="en-GB"/>
        </a:p>
      </dgm:t>
    </dgm:pt>
    <dgm:pt modelId="{E0C4290A-70CF-465E-8928-40CCA082F5F9}" type="sibTrans" cxnId="{B2F8B851-58D3-4839-820E-899B9E186461}">
      <dgm:prSet/>
      <dgm:spPr/>
      <dgm:t>
        <a:bodyPr/>
        <a:lstStyle/>
        <a:p>
          <a:endParaRPr lang="en-GB"/>
        </a:p>
      </dgm:t>
    </dgm:pt>
    <dgm:pt modelId="{F8CA7617-3A06-49DE-931D-0B18580BBB06}">
      <dgm:prSet phldrT="[Text]"/>
      <dgm:spPr/>
      <dgm:t>
        <a:bodyPr/>
        <a:lstStyle/>
        <a:p>
          <a:r>
            <a:rPr lang="en-GB" dirty="0" smtClean="0"/>
            <a:t>For the doctor</a:t>
          </a:r>
          <a:endParaRPr lang="en-GB" dirty="0"/>
        </a:p>
      </dgm:t>
    </dgm:pt>
    <dgm:pt modelId="{31482CBC-E8CF-4133-A989-4BFA3B5C0F23}" type="parTrans" cxnId="{05141125-3A7E-4326-BBCE-427B2DCC053D}">
      <dgm:prSet/>
      <dgm:spPr/>
      <dgm:t>
        <a:bodyPr/>
        <a:lstStyle/>
        <a:p>
          <a:endParaRPr lang="en-GB"/>
        </a:p>
      </dgm:t>
    </dgm:pt>
    <dgm:pt modelId="{0FB7543D-8B58-4715-AF49-674A34ADF242}" type="sibTrans" cxnId="{05141125-3A7E-4326-BBCE-427B2DCC053D}">
      <dgm:prSet/>
      <dgm:spPr/>
      <dgm:t>
        <a:bodyPr/>
        <a:lstStyle/>
        <a:p>
          <a:endParaRPr lang="en-GB"/>
        </a:p>
      </dgm:t>
    </dgm:pt>
    <dgm:pt modelId="{E967C8FE-92D9-47FB-B0DA-F6D64B72C7E9}">
      <dgm:prSet phldrT="[Text]"/>
      <dgm:spPr/>
      <dgm:t>
        <a:bodyPr/>
        <a:lstStyle/>
        <a:p>
          <a:r>
            <a:rPr lang="en-GB" dirty="0" smtClean="0"/>
            <a:t>For the service</a:t>
          </a:r>
          <a:endParaRPr lang="en-GB" dirty="0"/>
        </a:p>
      </dgm:t>
    </dgm:pt>
    <dgm:pt modelId="{82B0B0C8-6973-4F9D-BE73-BDB2546FC2AA}" type="parTrans" cxnId="{3D09A697-B467-47AB-9AB8-C25E1C269B8A}">
      <dgm:prSet/>
      <dgm:spPr/>
      <dgm:t>
        <a:bodyPr/>
        <a:lstStyle/>
        <a:p>
          <a:endParaRPr lang="en-GB"/>
        </a:p>
      </dgm:t>
    </dgm:pt>
    <dgm:pt modelId="{B3C85223-B63C-41F2-A535-6FCB88B62C92}" type="sibTrans" cxnId="{3D09A697-B467-47AB-9AB8-C25E1C269B8A}">
      <dgm:prSet/>
      <dgm:spPr/>
      <dgm:t>
        <a:bodyPr/>
        <a:lstStyle/>
        <a:p>
          <a:endParaRPr lang="en-GB"/>
        </a:p>
      </dgm:t>
    </dgm:pt>
    <dgm:pt modelId="{12BD11C4-96CA-42C4-8152-AB98BB5C1B08}">
      <dgm:prSet phldrT="[Text]"/>
      <dgm:spPr/>
      <dgm:t>
        <a:bodyPr/>
        <a:lstStyle/>
        <a:p>
          <a:r>
            <a:rPr lang="en-GB" dirty="0" smtClean="0"/>
            <a:t>For regulation</a:t>
          </a:r>
          <a:endParaRPr lang="en-GB" dirty="0"/>
        </a:p>
      </dgm:t>
    </dgm:pt>
    <dgm:pt modelId="{1381EE3A-51A7-4636-B3B7-3B5C4A80AD7B}" type="parTrans" cxnId="{A07FAF4C-BE6D-442B-822F-53124B983655}">
      <dgm:prSet/>
      <dgm:spPr/>
      <dgm:t>
        <a:bodyPr/>
        <a:lstStyle/>
        <a:p>
          <a:endParaRPr lang="en-GB"/>
        </a:p>
      </dgm:t>
    </dgm:pt>
    <dgm:pt modelId="{D2832F64-85D8-4EF7-AB89-C2AF519B0AB8}" type="sibTrans" cxnId="{A07FAF4C-BE6D-442B-822F-53124B983655}">
      <dgm:prSet/>
      <dgm:spPr/>
      <dgm:t>
        <a:bodyPr/>
        <a:lstStyle/>
        <a:p>
          <a:endParaRPr lang="en-GB"/>
        </a:p>
      </dgm:t>
    </dgm:pt>
    <dgm:pt modelId="{9450F1C4-9F72-4BD6-AD7B-0436272B9B4B}">
      <dgm:prSet phldrT="[Text]"/>
      <dgm:spPr/>
      <dgm:t>
        <a:bodyPr/>
        <a:lstStyle/>
        <a:p>
          <a:r>
            <a:rPr lang="en-GB" dirty="0" smtClean="0"/>
            <a:t>For transparency and accountability</a:t>
          </a:r>
          <a:endParaRPr lang="en-GB" dirty="0"/>
        </a:p>
      </dgm:t>
    </dgm:pt>
    <dgm:pt modelId="{B88F32CB-BF1A-413E-9BB5-B95B912BA621}" type="parTrans" cxnId="{66AD3F36-5086-4177-80FA-ED5CF25B172E}">
      <dgm:prSet/>
      <dgm:spPr/>
      <dgm:t>
        <a:bodyPr/>
        <a:lstStyle/>
        <a:p>
          <a:endParaRPr lang="en-GB"/>
        </a:p>
      </dgm:t>
    </dgm:pt>
    <dgm:pt modelId="{949E07B1-2CF1-42D5-BDB6-BE67503DBE94}" type="sibTrans" cxnId="{66AD3F36-5086-4177-80FA-ED5CF25B172E}">
      <dgm:prSet/>
      <dgm:spPr/>
      <dgm:t>
        <a:bodyPr/>
        <a:lstStyle/>
        <a:p>
          <a:endParaRPr lang="en-GB"/>
        </a:p>
      </dgm:t>
    </dgm:pt>
    <dgm:pt modelId="{5A026B22-9E96-4C34-974C-D72E81FAC630}" type="pres">
      <dgm:prSet presAssocID="{C7FFC62C-9A98-461D-9F82-40271F49DE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C3AFFE-56D0-431B-AD87-F3281FE7BAD6}" type="pres">
      <dgm:prSet presAssocID="{1C853B79-FC40-443F-8A0E-980F0C0E3E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9BA035-F4D8-4029-A89B-41D162C1B547}" type="pres">
      <dgm:prSet presAssocID="{E0C4290A-70CF-465E-8928-40CCA082F5F9}" presName="sibTrans" presStyleCnt="0"/>
      <dgm:spPr/>
    </dgm:pt>
    <dgm:pt modelId="{E49D6C14-5CEE-4E91-9999-B1E9194C405C}" type="pres">
      <dgm:prSet presAssocID="{F8CA7617-3A06-49DE-931D-0B18580BBB0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5BF62E-E8F8-4E9F-B219-4E7A855E2119}" type="pres">
      <dgm:prSet presAssocID="{0FB7543D-8B58-4715-AF49-674A34ADF242}" presName="sibTrans" presStyleCnt="0"/>
      <dgm:spPr/>
    </dgm:pt>
    <dgm:pt modelId="{F45082CC-90EF-4C52-8C04-828614AD4E5C}" type="pres">
      <dgm:prSet presAssocID="{E967C8FE-92D9-47FB-B0DA-F6D64B72C7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D9BFB8-BF52-439B-BC6D-25A89D58D347}" type="pres">
      <dgm:prSet presAssocID="{B3C85223-B63C-41F2-A535-6FCB88B62C92}" presName="sibTrans" presStyleCnt="0"/>
      <dgm:spPr/>
    </dgm:pt>
    <dgm:pt modelId="{B716A1F3-BB04-4922-9D3A-AB3B77853BDB}" type="pres">
      <dgm:prSet presAssocID="{12BD11C4-96CA-42C4-8152-AB98BB5C1B0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4ADEAB-7FB8-4EDC-B59F-03D65C846FBC}" type="pres">
      <dgm:prSet presAssocID="{D2832F64-85D8-4EF7-AB89-C2AF519B0AB8}" presName="sibTrans" presStyleCnt="0"/>
      <dgm:spPr/>
    </dgm:pt>
    <dgm:pt modelId="{800CBF59-4335-48A4-B4C6-EC04DEB800D7}" type="pres">
      <dgm:prSet presAssocID="{9450F1C4-9F72-4BD6-AD7B-0436272B9B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141125-3A7E-4326-BBCE-427B2DCC053D}" srcId="{C7FFC62C-9A98-461D-9F82-40271F49DE91}" destId="{F8CA7617-3A06-49DE-931D-0B18580BBB06}" srcOrd="1" destOrd="0" parTransId="{31482CBC-E8CF-4133-A989-4BFA3B5C0F23}" sibTransId="{0FB7543D-8B58-4715-AF49-674A34ADF242}"/>
    <dgm:cxn modelId="{BE6A2593-5BD5-4074-922D-AA6B8D2D1E48}" type="presOf" srcId="{9450F1C4-9F72-4BD6-AD7B-0436272B9B4B}" destId="{800CBF59-4335-48A4-B4C6-EC04DEB800D7}" srcOrd="0" destOrd="0" presId="urn:microsoft.com/office/officeart/2005/8/layout/default"/>
    <dgm:cxn modelId="{3D09A697-B467-47AB-9AB8-C25E1C269B8A}" srcId="{C7FFC62C-9A98-461D-9F82-40271F49DE91}" destId="{E967C8FE-92D9-47FB-B0DA-F6D64B72C7E9}" srcOrd="2" destOrd="0" parTransId="{82B0B0C8-6973-4F9D-BE73-BDB2546FC2AA}" sibTransId="{B3C85223-B63C-41F2-A535-6FCB88B62C92}"/>
    <dgm:cxn modelId="{B2F8B851-58D3-4839-820E-899B9E186461}" srcId="{C7FFC62C-9A98-461D-9F82-40271F49DE91}" destId="{1C853B79-FC40-443F-8A0E-980F0C0E3E5D}" srcOrd="0" destOrd="0" parTransId="{4121B7EF-A9EE-446F-AD4B-D10A6B677157}" sibTransId="{E0C4290A-70CF-465E-8928-40CCA082F5F9}"/>
    <dgm:cxn modelId="{66AD3F36-5086-4177-80FA-ED5CF25B172E}" srcId="{C7FFC62C-9A98-461D-9F82-40271F49DE91}" destId="{9450F1C4-9F72-4BD6-AD7B-0436272B9B4B}" srcOrd="4" destOrd="0" parTransId="{B88F32CB-BF1A-413E-9BB5-B95B912BA621}" sibTransId="{949E07B1-2CF1-42D5-BDB6-BE67503DBE94}"/>
    <dgm:cxn modelId="{A4E16171-A00A-4D39-AF8D-A877D9AA5E50}" type="presOf" srcId="{E967C8FE-92D9-47FB-B0DA-F6D64B72C7E9}" destId="{F45082CC-90EF-4C52-8C04-828614AD4E5C}" srcOrd="0" destOrd="0" presId="urn:microsoft.com/office/officeart/2005/8/layout/default"/>
    <dgm:cxn modelId="{A07FAF4C-BE6D-442B-822F-53124B983655}" srcId="{C7FFC62C-9A98-461D-9F82-40271F49DE91}" destId="{12BD11C4-96CA-42C4-8152-AB98BB5C1B08}" srcOrd="3" destOrd="0" parTransId="{1381EE3A-51A7-4636-B3B7-3B5C4A80AD7B}" sibTransId="{D2832F64-85D8-4EF7-AB89-C2AF519B0AB8}"/>
    <dgm:cxn modelId="{B45E62D9-3BFB-4C2B-9C12-8090952CAD61}" type="presOf" srcId="{C7FFC62C-9A98-461D-9F82-40271F49DE91}" destId="{5A026B22-9E96-4C34-974C-D72E81FAC630}" srcOrd="0" destOrd="0" presId="urn:microsoft.com/office/officeart/2005/8/layout/default"/>
    <dgm:cxn modelId="{0ED13D4B-179B-4A23-A41C-D4FC02DB18CE}" type="presOf" srcId="{F8CA7617-3A06-49DE-931D-0B18580BBB06}" destId="{E49D6C14-5CEE-4E91-9999-B1E9194C405C}" srcOrd="0" destOrd="0" presId="urn:microsoft.com/office/officeart/2005/8/layout/default"/>
    <dgm:cxn modelId="{0F1BC2E2-112F-47F5-B71A-51478BA3E9BA}" type="presOf" srcId="{1C853B79-FC40-443F-8A0E-980F0C0E3E5D}" destId="{37C3AFFE-56D0-431B-AD87-F3281FE7BAD6}" srcOrd="0" destOrd="0" presId="urn:microsoft.com/office/officeart/2005/8/layout/default"/>
    <dgm:cxn modelId="{097CA7D1-3F40-4D7E-A4EE-EBC412403EFF}" type="presOf" srcId="{12BD11C4-96CA-42C4-8152-AB98BB5C1B08}" destId="{B716A1F3-BB04-4922-9D3A-AB3B77853BDB}" srcOrd="0" destOrd="0" presId="urn:microsoft.com/office/officeart/2005/8/layout/default"/>
    <dgm:cxn modelId="{97F1605B-3CDB-44C7-ADF8-169EC13DAE2D}" type="presParOf" srcId="{5A026B22-9E96-4C34-974C-D72E81FAC630}" destId="{37C3AFFE-56D0-431B-AD87-F3281FE7BAD6}" srcOrd="0" destOrd="0" presId="urn:microsoft.com/office/officeart/2005/8/layout/default"/>
    <dgm:cxn modelId="{ECC9B52D-F258-42E0-B2E6-DB4CF324E1AD}" type="presParOf" srcId="{5A026B22-9E96-4C34-974C-D72E81FAC630}" destId="{6F9BA035-F4D8-4029-A89B-41D162C1B547}" srcOrd="1" destOrd="0" presId="urn:microsoft.com/office/officeart/2005/8/layout/default"/>
    <dgm:cxn modelId="{BD5E9309-A6EA-4390-AE08-7E774518EA0B}" type="presParOf" srcId="{5A026B22-9E96-4C34-974C-D72E81FAC630}" destId="{E49D6C14-5CEE-4E91-9999-B1E9194C405C}" srcOrd="2" destOrd="0" presId="urn:microsoft.com/office/officeart/2005/8/layout/default"/>
    <dgm:cxn modelId="{C04CF9CA-D3DB-48BC-ABA7-38E151F18677}" type="presParOf" srcId="{5A026B22-9E96-4C34-974C-D72E81FAC630}" destId="{F55BF62E-E8F8-4E9F-B219-4E7A855E2119}" srcOrd="3" destOrd="0" presId="urn:microsoft.com/office/officeart/2005/8/layout/default"/>
    <dgm:cxn modelId="{BD09F461-DE72-410A-AB65-B1E8979AF737}" type="presParOf" srcId="{5A026B22-9E96-4C34-974C-D72E81FAC630}" destId="{F45082CC-90EF-4C52-8C04-828614AD4E5C}" srcOrd="4" destOrd="0" presId="urn:microsoft.com/office/officeart/2005/8/layout/default"/>
    <dgm:cxn modelId="{672531BB-A6DA-4271-8CED-E0D7E4E1220D}" type="presParOf" srcId="{5A026B22-9E96-4C34-974C-D72E81FAC630}" destId="{5CD9BFB8-BF52-439B-BC6D-25A89D58D347}" srcOrd="5" destOrd="0" presId="urn:microsoft.com/office/officeart/2005/8/layout/default"/>
    <dgm:cxn modelId="{06601678-6E00-4203-AF59-98B8316FE2EB}" type="presParOf" srcId="{5A026B22-9E96-4C34-974C-D72E81FAC630}" destId="{B716A1F3-BB04-4922-9D3A-AB3B77853BDB}" srcOrd="6" destOrd="0" presId="urn:microsoft.com/office/officeart/2005/8/layout/default"/>
    <dgm:cxn modelId="{EA8BB036-2239-46C1-805B-5A1B31422EBC}" type="presParOf" srcId="{5A026B22-9E96-4C34-974C-D72E81FAC630}" destId="{7B4ADEAB-7FB8-4EDC-B59F-03D65C846FBC}" srcOrd="7" destOrd="0" presId="urn:microsoft.com/office/officeart/2005/8/layout/default"/>
    <dgm:cxn modelId="{1A60A33B-7071-4BC1-8D75-6DD14EAC6319}" type="presParOf" srcId="{5A026B22-9E96-4C34-974C-D72E81FAC630}" destId="{800CBF59-4335-48A4-B4C6-EC04DEB800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69925-5655-4DCD-B1F4-DF03D65A657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E6A7DB-9172-466D-9B16-4A05FA7D5AE9}">
      <dgm:prSet phldrT="[Text]" custT="1"/>
      <dgm:spPr/>
      <dgm:t>
        <a:bodyPr/>
        <a:lstStyle/>
        <a:p>
          <a:r>
            <a:rPr lang="en-GB" sz="2000" b="1" dirty="0" smtClean="0"/>
            <a:t>IS COLLECTING </a:t>
          </a:r>
          <a:r>
            <a:rPr lang="en-GB" sz="2000" b="1" dirty="0" err="1" smtClean="0"/>
            <a:t>CPD</a:t>
          </a:r>
          <a:r>
            <a:rPr lang="en-GB" sz="2000" b="1" dirty="0" smtClean="0"/>
            <a:t>  CREDITS EFFECTIVE?</a:t>
          </a:r>
          <a:endParaRPr lang="en-GB" sz="2000" b="1" dirty="0"/>
        </a:p>
      </dgm:t>
    </dgm:pt>
    <dgm:pt modelId="{A8DB4C09-3C6F-4CEA-A522-7BBD77E43667}" type="parTrans" cxnId="{329CAC07-2115-4D2F-B38F-46C643BB757F}">
      <dgm:prSet/>
      <dgm:spPr/>
      <dgm:t>
        <a:bodyPr/>
        <a:lstStyle/>
        <a:p>
          <a:endParaRPr lang="en-GB"/>
        </a:p>
      </dgm:t>
    </dgm:pt>
    <dgm:pt modelId="{80440E87-A713-46FF-8B8C-A11A28F3AA5C}" type="sibTrans" cxnId="{329CAC07-2115-4D2F-B38F-46C643BB757F}">
      <dgm:prSet/>
      <dgm:spPr/>
      <dgm:t>
        <a:bodyPr/>
        <a:lstStyle/>
        <a:p>
          <a:endParaRPr lang="en-GB"/>
        </a:p>
      </dgm:t>
    </dgm:pt>
    <dgm:pt modelId="{67BEA2AA-0831-4155-ACAA-F5704B5B3B00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dirty="0" smtClean="0"/>
            <a:t>No rationale for award of credit</a:t>
          </a:r>
        </a:p>
      </dgm:t>
    </dgm:pt>
    <dgm:pt modelId="{A9BADA47-A21D-4A36-A12A-FAB1CD0B5138}" type="parTrans" cxnId="{8B158E8B-C0FC-452B-9098-33BB8A90439C}">
      <dgm:prSet/>
      <dgm:spPr/>
      <dgm:t>
        <a:bodyPr/>
        <a:lstStyle/>
        <a:p>
          <a:endParaRPr lang="en-GB"/>
        </a:p>
      </dgm:t>
    </dgm:pt>
    <dgm:pt modelId="{B0D160A8-2196-4E44-906E-8C4BBD60D65A}" type="sibTrans" cxnId="{8B158E8B-C0FC-452B-9098-33BB8A90439C}">
      <dgm:prSet/>
      <dgm:spPr/>
      <dgm:t>
        <a:bodyPr/>
        <a:lstStyle/>
        <a:p>
          <a:endParaRPr lang="en-GB"/>
        </a:p>
      </dgm:t>
    </dgm:pt>
    <dgm:pt modelId="{C3DFB997-3B6F-4C59-A7A7-FFE7414A6A2A}">
      <dgm:prSet phldrT="[Text]" custT="1"/>
      <dgm:spPr/>
      <dgm:t>
        <a:bodyPr/>
        <a:lstStyle/>
        <a:p>
          <a:r>
            <a:rPr lang="en-GB" sz="2000" dirty="0" smtClean="0"/>
            <a:t>No systemic relationship to need </a:t>
          </a:r>
          <a:endParaRPr lang="en-GB" sz="2000" dirty="0"/>
        </a:p>
      </dgm:t>
    </dgm:pt>
    <dgm:pt modelId="{E0D9CE00-07D3-4B4B-BD14-DDE1D01A7195}" type="parTrans" cxnId="{B24A9FC3-04B0-490E-8A85-95E6646E30B9}">
      <dgm:prSet/>
      <dgm:spPr/>
      <dgm:t>
        <a:bodyPr/>
        <a:lstStyle/>
        <a:p>
          <a:endParaRPr lang="en-GB"/>
        </a:p>
      </dgm:t>
    </dgm:pt>
    <dgm:pt modelId="{76873C19-47BD-46AF-859B-40D7D583D255}" type="sibTrans" cxnId="{B24A9FC3-04B0-490E-8A85-95E6646E30B9}">
      <dgm:prSet/>
      <dgm:spPr/>
      <dgm:t>
        <a:bodyPr/>
        <a:lstStyle/>
        <a:p>
          <a:endParaRPr lang="en-GB"/>
        </a:p>
      </dgm:t>
    </dgm:pt>
    <dgm:pt modelId="{0BC3BEA5-0334-431A-9887-F3F291ACEAE1}">
      <dgm:prSet phldrT="[Text]" custT="1"/>
      <dgm:spPr/>
      <dgm:t>
        <a:bodyPr/>
        <a:lstStyle/>
        <a:p>
          <a:r>
            <a:rPr lang="en-GB" sz="2000" dirty="0" smtClean="0"/>
            <a:t>No evidence of effect on practice</a:t>
          </a:r>
          <a:endParaRPr lang="en-GB" sz="2000" dirty="0"/>
        </a:p>
      </dgm:t>
    </dgm:pt>
    <dgm:pt modelId="{614F5879-1CF0-4D47-AFDA-E0C1B013052F}" type="parTrans" cxnId="{C5948606-B9EB-4F8C-80AD-8B6D6DDB24B9}">
      <dgm:prSet/>
      <dgm:spPr/>
      <dgm:t>
        <a:bodyPr/>
        <a:lstStyle/>
        <a:p>
          <a:endParaRPr lang="en-GB"/>
        </a:p>
      </dgm:t>
    </dgm:pt>
    <dgm:pt modelId="{36D98E27-EDF5-446B-91D3-598BC5A265CD}" type="sibTrans" cxnId="{C5948606-B9EB-4F8C-80AD-8B6D6DDB24B9}">
      <dgm:prSet/>
      <dgm:spPr/>
      <dgm:t>
        <a:bodyPr/>
        <a:lstStyle/>
        <a:p>
          <a:endParaRPr lang="en-GB"/>
        </a:p>
      </dgm:t>
    </dgm:pt>
    <dgm:pt modelId="{5055984D-59E8-46F2-B879-5B4A127F7F4D}">
      <dgm:prSet phldrT="[Text]" custT="1"/>
      <dgm:spPr/>
      <dgm:t>
        <a:bodyPr/>
        <a:lstStyle/>
        <a:p>
          <a:r>
            <a:rPr lang="en-GB" sz="2000" dirty="0" smtClean="0"/>
            <a:t>Doctors can participate just for ease or the meal…..</a:t>
          </a:r>
          <a:endParaRPr lang="en-GB" sz="2000" dirty="0"/>
        </a:p>
      </dgm:t>
    </dgm:pt>
    <dgm:pt modelId="{0BB813D7-9BEE-4595-93AF-46C66FB1475E}" type="parTrans" cxnId="{A3516FAC-262C-4B23-825D-4965C37F3494}">
      <dgm:prSet/>
      <dgm:spPr/>
      <dgm:t>
        <a:bodyPr/>
        <a:lstStyle/>
        <a:p>
          <a:endParaRPr lang="en-GB"/>
        </a:p>
      </dgm:t>
    </dgm:pt>
    <dgm:pt modelId="{6D8216CB-781C-47C3-B3CC-37E369AB0C5E}" type="sibTrans" cxnId="{A3516FAC-262C-4B23-825D-4965C37F3494}">
      <dgm:prSet/>
      <dgm:spPr/>
      <dgm:t>
        <a:bodyPr/>
        <a:lstStyle/>
        <a:p>
          <a:endParaRPr lang="en-GB"/>
        </a:p>
      </dgm:t>
    </dgm:pt>
    <dgm:pt modelId="{56C90349-882E-4B8F-B940-A584BD8BC0D2}" type="pres">
      <dgm:prSet presAssocID="{B4C69925-5655-4DCD-B1F4-DF03D65A65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8E38534-8747-4FB6-85E1-D5F39F6C2D70}" type="pres">
      <dgm:prSet presAssocID="{60E6A7DB-9172-466D-9B16-4A05FA7D5AE9}" presName="hierRoot1" presStyleCnt="0"/>
      <dgm:spPr/>
    </dgm:pt>
    <dgm:pt modelId="{D899A49A-1C9D-404B-8179-F74170997321}" type="pres">
      <dgm:prSet presAssocID="{60E6A7DB-9172-466D-9B16-4A05FA7D5AE9}" presName="composite" presStyleCnt="0"/>
      <dgm:spPr/>
    </dgm:pt>
    <dgm:pt modelId="{6B95BAD3-FA8A-449F-987E-7D64727FF2D9}" type="pres">
      <dgm:prSet presAssocID="{60E6A7DB-9172-466D-9B16-4A05FA7D5AE9}" presName="background" presStyleLbl="node0" presStyleIdx="0" presStyleCnt="1"/>
      <dgm:spPr/>
    </dgm:pt>
    <dgm:pt modelId="{BA69BC9B-182B-44B5-95D9-A10DB592D8C0}" type="pres">
      <dgm:prSet presAssocID="{60E6A7DB-9172-466D-9B16-4A05FA7D5AE9}" presName="text" presStyleLbl="fgAcc0" presStyleIdx="0" presStyleCnt="1" custScaleX="345635" custScaleY="72015" custLinFactNeighborX="-1405" custLinFactNeighborY="500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7AFA06-512F-4052-92A1-9F1BCEF10F71}" type="pres">
      <dgm:prSet presAssocID="{60E6A7DB-9172-466D-9B16-4A05FA7D5AE9}" presName="hierChild2" presStyleCnt="0"/>
      <dgm:spPr/>
    </dgm:pt>
    <dgm:pt modelId="{B2623CCC-F49A-4B5F-B262-F76D71B260EF}" type="pres">
      <dgm:prSet presAssocID="{A9BADA47-A21D-4A36-A12A-FAB1CD0B5138}" presName="Name10" presStyleLbl="parChTrans1D2" presStyleIdx="0" presStyleCnt="4"/>
      <dgm:spPr/>
      <dgm:t>
        <a:bodyPr/>
        <a:lstStyle/>
        <a:p>
          <a:endParaRPr lang="en-GB"/>
        </a:p>
      </dgm:t>
    </dgm:pt>
    <dgm:pt modelId="{82F62A3C-6111-445F-AEE2-2D8381BAF14E}" type="pres">
      <dgm:prSet presAssocID="{67BEA2AA-0831-4155-ACAA-F5704B5B3B00}" presName="hierRoot2" presStyleCnt="0"/>
      <dgm:spPr/>
    </dgm:pt>
    <dgm:pt modelId="{2369C8CA-6557-4BF6-B28C-8E70A464801D}" type="pres">
      <dgm:prSet presAssocID="{67BEA2AA-0831-4155-ACAA-F5704B5B3B00}" presName="composite2" presStyleCnt="0"/>
      <dgm:spPr/>
    </dgm:pt>
    <dgm:pt modelId="{79607073-78AC-4B4A-9F78-C572B701E509}" type="pres">
      <dgm:prSet presAssocID="{67BEA2AA-0831-4155-ACAA-F5704B5B3B00}" presName="background2" presStyleLbl="node2" presStyleIdx="0" presStyleCnt="4"/>
      <dgm:spPr/>
    </dgm:pt>
    <dgm:pt modelId="{3AF07BCB-F386-47C6-BA15-12025C5564DB}" type="pres">
      <dgm:prSet presAssocID="{67BEA2AA-0831-4155-ACAA-F5704B5B3B00}" presName="text2" presStyleLbl="fgAcc2" presStyleIdx="0" presStyleCnt="4" custScaleX="110557" custScaleY="11459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822BEF1-BCF1-45CC-844E-2EFA6B1AA27C}" type="pres">
      <dgm:prSet presAssocID="{67BEA2AA-0831-4155-ACAA-F5704B5B3B00}" presName="hierChild3" presStyleCnt="0"/>
      <dgm:spPr/>
    </dgm:pt>
    <dgm:pt modelId="{4EB56051-EC31-4536-B23F-B057CB8040EA}" type="pres">
      <dgm:prSet presAssocID="{E0D9CE00-07D3-4B4B-BD14-DDE1D01A7195}" presName="Name10" presStyleLbl="parChTrans1D2" presStyleIdx="1" presStyleCnt="4"/>
      <dgm:spPr/>
      <dgm:t>
        <a:bodyPr/>
        <a:lstStyle/>
        <a:p>
          <a:endParaRPr lang="en-GB"/>
        </a:p>
      </dgm:t>
    </dgm:pt>
    <dgm:pt modelId="{42A0BCEB-828B-40EA-A04E-D76DD7922B1B}" type="pres">
      <dgm:prSet presAssocID="{C3DFB997-3B6F-4C59-A7A7-FFE7414A6A2A}" presName="hierRoot2" presStyleCnt="0"/>
      <dgm:spPr/>
    </dgm:pt>
    <dgm:pt modelId="{1E29E24C-13FA-47BA-A3B9-CAADD30F80B1}" type="pres">
      <dgm:prSet presAssocID="{C3DFB997-3B6F-4C59-A7A7-FFE7414A6A2A}" presName="composite2" presStyleCnt="0"/>
      <dgm:spPr/>
    </dgm:pt>
    <dgm:pt modelId="{1E2542E6-6B02-43C6-98B7-EC9294CAFF3B}" type="pres">
      <dgm:prSet presAssocID="{C3DFB997-3B6F-4C59-A7A7-FFE7414A6A2A}" presName="background2" presStyleLbl="node2" presStyleIdx="1" presStyleCnt="4"/>
      <dgm:spPr/>
    </dgm:pt>
    <dgm:pt modelId="{9D5B7AA0-04AC-4D99-A70C-6A351AE5E406}" type="pres">
      <dgm:prSet presAssocID="{C3DFB997-3B6F-4C59-A7A7-FFE7414A6A2A}" presName="text2" presStyleLbl="fgAcc2" presStyleIdx="1" presStyleCnt="4" custScaleX="104589" custScaleY="11847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6E42230-B08E-48B7-97F8-4C1CD3BC5DEF}" type="pres">
      <dgm:prSet presAssocID="{C3DFB997-3B6F-4C59-A7A7-FFE7414A6A2A}" presName="hierChild3" presStyleCnt="0"/>
      <dgm:spPr/>
    </dgm:pt>
    <dgm:pt modelId="{6772A48B-72D0-4213-A2C4-487B77096E29}" type="pres">
      <dgm:prSet presAssocID="{614F5879-1CF0-4D47-AFDA-E0C1B013052F}" presName="Name10" presStyleLbl="parChTrans1D2" presStyleIdx="2" presStyleCnt="4"/>
      <dgm:spPr/>
      <dgm:t>
        <a:bodyPr/>
        <a:lstStyle/>
        <a:p>
          <a:endParaRPr lang="en-GB"/>
        </a:p>
      </dgm:t>
    </dgm:pt>
    <dgm:pt modelId="{D96AA6A8-5CD7-4152-AC19-A962E3123BF0}" type="pres">
      <dgm:prSet presAssocID="{0BC3BEA5-0334-431A-9887-F3F291ACEAE1}" presName="hierRoot2" presStyleCnt="0"/>
      <dgm:spPr/>
    </dgm:pt>
    <dgm:pt modelId="{CD470AA6-D9D9-4D1B-801B-E1E78F6B904B}" type="pres">
      <dgm:prSet presAssocID="{0BC3BEA5-0334-431A-9887-F3F291ACEAE1}" presName="composite2" presStyleCnt="0"/>
      <dgm:spPr/>
    </dgm:pt>
    <dgm:pt modelId="{699BA0EC-BC70-41B2-890D-C367A0074FAD}" type="pres">
      <dgm:prSet presAssocID="{0BC3BEA5-0334-431A-9887-F3F291ACEAE1}" presName="background2" presStyleLbl="node2" presStyleIdx="2" presStyleCnt="4"/>
      <dgm:spPr/>
    </dgm:pt>
    <dgm:pt modelId="{D0DFBAF8-54F8-41BA-9AE9-AA1D92580382}" type="pres">
      <dgm:prSet presAssocID="{0BC3BEA5-0334-431A-9887-F3F291ACEAE1}" presName="text2" presStyleLbl="fgAcc2" presStyleIdx="2" presStyleCnt="4" custScaleX="125444" custScaleY="1293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F2002C7-0838-4740-ACD3-D34CDEB8553E}" type="pres">
      <dgm:prSet presAssocID="{0BC3BEA5-0334-431A-9887-F3F291ACEAE1}" presName="hierChild3" presStyleCnt="0"/>
      <dgm:spPr/>
    </dgm:pt>
    <dgm:pt modelId="{B795CDFB-5A99-4B01-A0EC-724C5134C0A0}" type="pres">
      <dgm:prSet presAssocID="{0BB813D7-9BEE-4595-93AF-46C66FB1475E}" presName="Name10" presStyleLbl="parChTrans1D2" presStyleIdx="3" presStyleCnt="4"/>
      <dgm:spPr/>
      <dgm:t>
        <a:bodyPr/>
        <a:lstStyle/>
        <a:p>
          <a:endParaRPr lang="en-GB"/>
        </a:p>
      </dgm:t>
    </dgm:pt>
    <dgm:pt modelId="{9A054666-5AEE-4FD2-BFAC-F7279EC57D93}" type="pres">
      <dgm:prSet presAssocID="{5055984D-59E8-46F2-B879-5B4A127F7F4D}" presName="hierRoot2" presStyleCnt="0"/>
      <dgm:spPr/>
    </dgm:pt>
    <dgm:pt modelId="{64676EA6-4D0B-4ED3-8DF4-03BFCDE91607}" type="pres">
      <dgm:prSet presAssocID="{5055984D-59E8-46F2-B879-5B4A127F7F4D}" presName="composite2" presStyleCnt="0"/>
      <dgm:spPr/>
    </dgm:pt>
    <dgm:pt modelId="{5CA21903-94AE-4241-8BB0-F8AAAAA0657A}" type="pres">
      <dgm:prSet presAssocID="{5055984D-59E8-46F2-B879-5B4A127F7F4D}" presName="background2" presStyleLbl="node2" presStyleIdx="3" presStyleCnt="4"/>
      <dgm:spPr/>
    </dgm:pt>
    <dgm:pt modelId="{9A6C0DDD-1744-43A4-B14E-CCB581A7CF73}" type="pres">
      <dgm:prSet presAssocID="{5055984D-59E8-46F2-B879-5B4A127F7F4D}" presName="text2" presStyleLbl="fgAcc2" presStyleIdx="3" presStyleCnt="4" custScaleX="119862" custScaleY="1568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A94872B-F4D6-492A-B03E-9BC89AA89B12}" type="pres">
      <dgm:prSet presAssocID="{5055984D-59E8-46F2-B879-5B4A127F7F4D}" presName="hierChild3" presStyleCnt="0"/>
      <dgm:spPr/>
    </dgm:pt>
  </dgm:ptLst>
  <dgm:cxnLst>
    <dgm:cxn modelId="{AC0029A9-C6AD-4AA5-AB70-BBBD3ED20FF1}" type="presOf" srcId="{67BEA2AA-0831-4155-ACAA-F5704B5B3B00}" destId="{3AF07BCB-F386-47C6-BA15-12025C5564DB}" srcOrd="0" destOrd="0" presId="urn:microsoft.com/office/officeart/2005/8/layout/hierarchy1"/>
    <dgm:cxn modelId="{C5948606-B9EB-4F8C-80AD-8B6D6DDB24B9}" srcId="{60E6A7DB-9172-466D-9B16-4A05FA7D5AE9}" destId="{0BC3BEA5-0334-431A-9887-F3F291ACEAE1}" srcOrd="2" destOrd="0" parTransId="{614F5879-1CF0-4D47-AFDA-E0C1B013052F}" sibTransId="{36D98E27-EDF5-446B-91D3-598BC5A265CD}"/>
    <dgm:cxn modelId="{A3516FAC-262C-4B23-825D-4965C37F3494}" srcId="{60E6A7DB-9172-466D-9B16-4A05FA7D5AE9}" destId="{5055984D-59E8-46F2-B879-5B4A127F7F4D}" srcOrd="3" destOrd="0" parTransId="{0BB813D7-9BEE-4595-93AF-46C66FB1475E}" sibTransId="{6D8216CB-781C-47C3-B3CC-37E369AB0C5E}"/>
    <dgm:cxn modelId="{5AAE9B7B-8B25-4514-9DF1-92F3F42F19C0}" type="presOf" srcId="{614F5879-1CF0-4D47-AFDA-E0C1B013052F}" destId="{6772A48B-72D0-4213-A2C4-487B77096E29}" srcOrd="0" destOrd="0" presId="urn:microsoft.com/office/officeart/2005/8/layout/hierarchy1"/>
    <dgm:cxn modelId="{7213A7E5-2705-4D44-8E60-95A3A6F09CC6}" type="presOf" srcId="{0BB813D7-9BEE-4595-93AF-46C66FB1475E}" destId="{B795CDFB-5A99-4B01-A0EC-724C5134C0A0}" srcOrd="0" destOrd="0" presId="urn:microsoft.com/office/officeart/2005/8/layout/hierarchy1"/>
    <dgm:cxn modelId="{7F42A333-5AC2-434C-A1CB-07732BF08912}" type="presOf" srcId="{0BC3BEA5-0334-431A-9887-F3F291ACEAE1}" destId="{D0DFBAF8-54F8-41BA-9AE9-AA1D92580382}" srcOrd="0" destOrd="0" presId="urn:microsoft.com/office/officeart/2005/8/layout/hierarchy1"/>
    <dgm:cxn modelId="{B08AD98B-7CAF-4DF0-8A51-B76A3150F6BC}" type="presOf" srcId="{E0D9CE00-07D3-4B4B-BD14-DDE1D01A7195}" destId="{4EB56051-EC31-4536-B23F-B057CB8040EA}" srcOrd="0" destOrd="0" presId="urn:microsoft.com/office/officeart/2005/8/layout/hierarchy1"/>
    <dgm:cxn modelId="{50DD3584-A802-4947-9416-3EE895D73698}" type="presOf" srcId="{A9BADA47-A21D-4A36-A12A-FAB1CD0B5138}" destId="{B2623CCC-F49A-4B5F-B262-F76D71B260EF}" srcOrd="0" destOrd="0" presId="urn:microsoft.com/office/officeart/2005/8/layout/hierarchy1"/>
    <dgm:cxn modelId="{329CAC07-2115-4D2F-B38F-46C643BB757F}" srcId="{B4C69925-5655-4DCD-B1F4-DF03D65A6571}" destId="{60E6A7DB-9172-466D-9B16-4A05FA7D5AE9}" srcOrd="0" destOrd="0" parTransId="{A8DB4C09-3C6F-4CEA-A522-7BBD77E43667}" sibTransId="{80440E87-A713-46FF-8B8C-A11A28F3AA5C}"/>
    <dgm:cxn modelId="{A3A0750E-8562-4806-A01D-51378E366C60}" type="presOf" srcId="{60E6A7DB-9172-466D-9B16-4A05FA7D5AE9}" destId="{BA69BC9B-182B-44B5-95D9-A10DB592D8C0}" srcOrd="0" destOrd="0" presId="urn:microsoft.com/office/officeart/2005/8/layout/hierarchy1"/>
    <dgm:cxn modelId="{2029DDAA-C30C-4EBE-8B9F-5C6735DAD174}" type="presOf" srcId="{C3DFB997-3B6F-4C59-A7A7-FFE7414A6A2A}" destId="{9D5B7AA0-04AC-4D99-A70C-6A351AE5E406}" srcOrd="0" destOrd="0" presId="urn:microsoft.com/office/officeart/2005/8/layout/hierarchy1"/>
    <dgm:cxn modelId="{57184373-F64A-436C-8841-82C9F055D402}" type="presOf" srcId="{B4C69925-5655-4DCD-B1F4-DF03D65A6571}" destId="{56C90349-882E-4B8F-B940-A584BD8BC0D2}" srcOrd="0" destOrd="0" presId="urn:microsoft.com/office/officeart/2005/8/layout/hierarchy1"/>
    <dgm:cxn modelId="{F32B2DFF-FC8F-4738-AF79-3BF4587D8CED}" type="presOf" srcId="{5055984D-59E8-46F2-B879-5B4A127F7F4D}" destId="{9A6C0DDD-1744-43A4-B14E-CCB581A7CF73}" srcOrd="0" destOrd="0" presId="urn:microsoft.com/office/officeart/2005/8/layout/hierarchy1"/>
    <dgm:cxn modelId="{8B158E8B-C0FC-452B-9098-33BB8A90439C}" srcId="{60E6A7DB-9172-466D-9B16-4A05FA7D5AE9}" destId="{67BEA2AA-0831-4155-ACAA-F5704B5B3B00}" srcOrd="0" destOrd="0" parTransId="{A9BADA47-A21D-4A36-A12A-FAB1CD0B5138}" sibTransId="{B0D160A8-2196-4E44-906E-8C4BBD60D65A}"/>
    <dgm:cxn modelId="{B24A9FC3-04B0-490E-8A85-95E6646E30B9}" srcId="{60E6A7DB-9172-466D-9B16-4A05FA7D5AE9}" destId="{C3DFB997-3B6F-4C59-A7A7-FFE7414A6A2A}" srcOrd="1" destOrd="0" parTransId="{E0D9CE00-07D3-4B4B-BD14-DDE1D01A7195}" sibTransId="{76873C19-47BD-46AF-859B-40D7D583D255}"/>
    <dgm:cxn modelId="{DE504A10-C582-41BF-A31B-D1FAA55A066A}" type="presParOf" srcId="{56C90349-882E-4B8F-B940-A584BD8BC0D2}" destId="{08E38534-8747-4FB6-85E1-D5F39F6C2D70}" srcOrd="0" destOrd="0" presId="urn:microsoft.com/office/officeart/2005/8/layout/hierarchy1"/>
    <dgm:cxn modelId="{B29B447C-79F9-4C7D-962E-52E31CC9E772}" type="presParOf" srcId="{08E38534-8747-4FB6-85E1-D5F39F6C2D70}" destId="{D899A49A-1C9D-404B-8179-F74170997321}" srcOrd="0" destOrd="0" presId="urn:microsoft.com/office/officeart/2005/8/layout/hierarchy1"/>
    <dgm:cxn modelId="{029DB488-D03D-4AB2-9F13-83F5F18D6166}" type="presParOf" srcId="{D899A49A-1C9D-404B-8179-F74170997321}" destId="{6B95BAD3-FA8A-449F-987E-7D64727FF2D9}" srcOrd="0" destOrd="0" presId="urn:microsoft.com/office/officeart/2005/8/layout/hierarchy1"/>
    <dgm:cxn modelId="{FA6B0E2C-356C-44C0-A1A5-9236CCEB7015}" type="presParOf" srcId="{D899A49A-1C9D-404B-8179-F74170997321}" destId="{BA69BC9B-182B-44B5-95D9-A10DB592D8C0}" srcOrd="1" destOrd="0" presId="urn:microsoft.com/office/officeart/2005/8/layout/hierarchy1"/>
    <dgm:cxn modelId="{F3CBB990-DD55-48E9-89B8-1A686279DE72}" type="presParOf" srcId="{08E38534-8747-4FB6-85E1-D5F39F6C2D70}" destId="{A07AFA06-512F-4052-92A1-9F1BCEF10F71}" srcOrd="1" destOrd="0" presId="urn:microsoft.com/office/officeart/2005/8/layout/hierarchy1"/>
    <dgm:cxn modelId="{08304CE3-3229-4DAE-A098-8422B3DEFC9D}" type="presParOf" srcId="{A07AFA06-512F-4052-92A1-9F1BCEF10F71}" destId="{B2623CCC-F49A-4B5F-B262-F76D71B260EF}" srcOrd="0" destOrd="0" presId="urn:microsoft.com/office/officeart/2005/8/layout/hierarchy1"/>
    <dgm:cxn modelId="{66E5C69E-E2E2-4694-884E-B380F55022EA}" type="presParOf" srcId="{A07AFA06-512F-4052-92A1-9F1BCEF10F71}" destId="{82F62A3C-6111-445F-AEE2-2D8381BAF14E}" srcOrd="1" destOrd="0" presId="urn:microsoft.com/office/officeart/2005/8/layout/hierarchy1"/>
    <dgm:cxn modelId="{86315B1F-A949-4A6A-9EB4-BDB7F3AF0635}" type="presParOf" srcId="{82F62A3C-6111-445F-AEE2-2D8381BAF14E}" destId="{2369C8CA-6557-4BF6-B28C-8E70A464801D}" srcOrd="0" destOrd="0" presId="urn:microsoft.com/office/officeart/2005/8/layout/hierarchy1"/>
    <dgm:cxn modelId="{B894D220-21EF-409A-9E37-36CA93E655F3}" type="presParOf" srcId="{2369C8CA-6557-4BF6-B28C-8E70A464801D}" destId="{79607073-78AC-4B4A-9F78-C572B701E509}" srcOrd="0" destOrd="0" presId="urn:microsoft.com/office/officeart/2005/8/layout/hierarchy1"/>
    <dgm:cxn modelId="{22F05B8B-8CB9-4586-8F93-E2414C1A6369}" type="presParOf" srcId="{2369C8CA-6557-4BF6-B28C-8E70A464801D}" destId="{3AF07BCB-F386-47C6-BA15-12025C5564DB}" srcOrd="1" destOrd="0" presId="urn:microsoft.com/office/officeart/2005/8/layout/hierarchy1"/>
    <dgm:cxn modelId="{F1AFA39F-26F4-4F04-ACAE-7404C1BBA77E}" type="presParOf" srcId="{82F62A3C-6111-445F-AEE2-2D8381BAF14E}" destId="{4822BEF1-BCF1-45CC-844E-2EFA6B1AA27C}" srcOrd="1" destOrd="0" presId="urn:microsoft.com/office/officeart/2005/8/layout/hierarchy1"/>
    <dgm:cxn modelId="{9FD4540B-F51C-4F2D-82BD-C78F49170E83}" type="presParOf" srcId="{A07AFA06-512F-4052-92A1-9F1BCEF10F71}" destId="{4EB56051-EC31-4536-B23F-B057CB8040EA}" srcOrd="2" destOrd="0" presId="urn:microsoft.com/office/officeart/2005/8/layout/hierarchy1"/>
    <dgm:cxn modelId="{82C31CDC-BB65-4D0E-BE68-361285B0A09B}" type="presParOf" srcId="{A07AFA06-512F-4052-92A1-9F1BCEF10F71}" destId="{42A0BCEB-828B-40EA-A04E-D76DD7922B1B}" srcOrd="3" destOrd="0" presId="urn:microsoft.com/office/officeart/2005/8/layout/hierarchy1"/>
    <dgm:cxn modelId="{0B0A1067-41A2-450C-889E-9286D9450117}" type="presParOf" srcId="{42A0BCEB-828B-40EA-A04E-D76DD7922B1B}" destId="{1E29E24C-13FA-47BA-A3B9-CAADD30F80B1}" srcOrd="0" destOrd="0" presId="urn:microsoft.com/office/officeart/2005/8/layout/hierarchy1"/>
    <dgm:cxn modelId="{BFFA4E22-B113-4049-A676-9E0289920CF8}" type="presParOf" srcId="{1E29E24C-13FA-47BA-A3B9-CAADD30F80B1}" destId="{1E2542E6-6B02-43C6-98B7-EC9294CAFF3B}" srcOrd="0" destOrd="0" presId="urn:microsoft.com/office/officeart/2005/8/layout/hierarchy1"/>
    <dgm:cxn modelId="{E4FF4D27-9526-4E1B-B4E0-CB3BEFCF2D97}" type="presParOf" srcId="{1E29E24C-13FA-47BA-A3B9-CAADD30F80B1}" destId="{9D5B7AA0-04AC-4D99-A70C-6A351AE5E406}" srcOrd="1" destOrd="0" presId="urn:microsoft.com/office/officeart/2005/8/layout/hierarchy1"/>
    <dgm:cxn modelId="{F14BAF33-C8BF-4014-964E-F6536D3E411F}" type="presParOf" srcId="{42A0BCEB-828B-40EA-A04E-D76DD7922B1B}" destId="{C6E42230-B08E-48B7-97F8-4C1CD3BC5DEF}" srcOrd="1" destOrd="0" presId="urn:microsoft.com/office/officeart/2005/8/layout/hierarchy1"/>
    <dgm:cxn modelId="{BE6F1408-9FC4-4C87-A8DF-6F0877C3BCD9}" type="presParOf" srcId="{A07AFA06-512F-4052-92A1-9F1BCEF10F71}" destId="{6772A48B-72D0-4213-A2C4-487B77096E29}" srcOrd="4" destOrd="0" presId="urn:microsoft.com/office/officeart/2005/8/layout/hierarchy1"/>
    <dgm:cxn modelId="{294939DF-4F0B-49F5-96E1-980DED507F24}" type="presParOf" srcId="{A07AFA06-512F-4052-92A1-9F1BCEF10F71}" destId="{D96AA6A8-5CD7-4152-AC19-A962E3123BF0}" srcOrd="5" destOrd="0" presId="urn:microsoft.com/office/officeart/2005/8/layout/hierarchy1"/>
    <dgm:cxn modelId="{0FE2595B-A172-45F2-97F8-D4A88E6F9B06}" type="presParOf" srcId="{D96AA6A8-5CD7-4152-AC19-A962E3123BF0}" destId="{CD470AA6-D9D9-4D1B-801B-E1E78F6B904B}" srcOrd="0" destOrd="0" presId="urn:microsoft.com/office/officeart/2005/8/layout/hierarchy1"/>
    <dgm:cxn modelId="{FD46FDC1-844D-4D60-9EE5-4086B0DC7843}" type="presParOf" srcId="{CD470AA6-D9D9-4D1B-801B-E1E78F6B904B}" destId="{699BA0EC-BC70-41B2-890D-C367A0074FAD}" srcOrd="0" destOrd="0" presId="urn:microsoft.com/office/officeart/2005/8/layout/hierarchy1"/>
    <dgm:cxn modelId="{E7EB6985-6E14-4868-8630-2A3146FE69E4}" type="presParOf" srcId="{CD470AA6-D9D9-4D1B-801B-E1E78F6B904B}" destId="{D0DFBAF8-54F8-41BA-9AE9-AA1D92580382}" srcOrd="1" destOrd="0" presId="urn:microsoft.com/office/officeart/2005/8/layout/hierarchy1"/>
    <dgm:cxn modelId="{4F48F866-3976-4799-B64D-9FE5CB98AB44}" type="presParOf" srcId="{D96AA6A8-5CD7-4152-AC19-A962E3123BF0}" destId="{DF2002C7-0838-4740-ACD3-D34CDEB8553E}" srcOrd="1" destOrd="0" presId="urn:microsoft.com/office/officeart/2005/8/layout/hierarchy1"/>
    <dgm:cxn modelId="{95180FDC-1731-4D51-BC7E-77635F01688D}" type="presParOf" srcId="{A07AFA06-512F-4052-92A1-9F1BCEF10F71}" destId="{B795CDFB-5A99-4B01-A0EC-724C5134C0A0}" srcOrd="6" destOrd="0" presId="urn:microsoft.com/office/officeart/2005/8/layout/hierarchy1"/>
    <dgm:cxn modelId="{8EB7E68E-20BF-4202-B3DC-A4855A9B1B4A}" type="presParOf" srcId="{A07AFA06-512F-4052-92A1-9F1BCEF10F71}" destId="{9A054666-5AEE-4FD2-BFAC-F7279EC57D93}" srcOrd="7" destOrd="0" presId="urn:microsoft.com/office/officeart/2005/8/layout/hierarchy1"/>
    <dgm:cxn modelId="{85908FD6-F53D-4460-A2F6-C51ACDB56C0F}" type="presParOf" srcId="{9A054666-5AEE-4FD2-BFAC-F7279EC57D93}" destId="{64676EA6-4D0B-4ED3-8DF4-03BFCDE91607}" srcOrd="0" destOrd="0" presId="urn:microsoft.com/office/officeart/2005/8/layout/hierarchy1"/>
    <dgm:cxn modelId="{198AD722-B200-472D-ADF7-51D8855DA590}" type="presParOf" srcId="{64676EA6-4D0B-4ED3-8DF4-03BFCDE91607}" destId="{5CA21903-94AE-4241-8BB0-F8AAAAA0657A}" srcOrd="0" destOrd="0" presId="urn:microsoft.com/office/officeart/2005/8/layout/hierarchy1"/>
    <dgm:cxn modelId="{5151BB51-505B-439C-8135-5E31F2D838DA}" type="presParOf" srcId="{64676EA6-4D0B-4ED3-8DF4-03BFCDE91607}" destId="{9A6C0DDD-1744-43A4-B14E-CCB581A7CF73}" srcOrd="1" destOrd="0" presId="urn:microsoft.com/office/officeart/2005/8/layout/hierarchy1"/>
    <dgm:cxn modelId="{F26FD047-316F-4727-BA30-0F62D88A22B3}" type="presParOf" srcId="{9A054666-5AEE-4FD2-BFAC-F7279EC57D93}" destId="{1A94872B-F4D6-492A-B03E-9BC89AA89B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06E568C-9906-4606-9837-854B01D7D180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3EC8BFD-F71D-4AC2-9C57-B5044DAEF790}">
      <dgm:prSet phldrT="[Text]"/>
      <dgm:spPr/>
      <dgm:t>
        <a:bodyPr/>
        <a:lstStyle/>
        <a:p>
          <a:r>
            <a:rPr lang="en-GB" b="1" dirty="0"/>
            <a:t>WHAT</a:t>
          </a:r>
        </a:p>
        <a:p>
          <a:r>
            <a:rPr lang="en-GB" b="1" dirty="0"/>
            <a:t> will be learned?</a:t>
          </a:r>
        </a:p>
      </dgm:t>
    </dgm:pt>
    <dgm:pt modelId="{001C1A34-0821-4F07-ABEC-99227ED0177C}" type="parTrans" cxnId="{E9CCF9DA-4CB6-42B8-9DEA-6196A83E2946}">
      <dgm:prSet/>
      <dgm:spPr/>
      <dgm:t>
        <a:bodyPr/>
        <a:lstStyle/>
        <a:p>
          <a:endParaRPr lang="en-GB"/>
        </a:p>
      </dgm:t>
    </dgm:pt>
    <dgm:pt modelId="{1C715D11-94B6-4F4F-89A5-DD41A99B2517}" type="sibTrans" cxnId="{E9CCF9DA-4CB6-42B8-9DEA-6196A83E2946}">
      <dgm:prSet/>
      <dgm:spPr/>
      <dgm:t>
        <a:bodyPr/>
        <a:lstStyle/>
        <a:p>
          <a:endParaRPr lang="en-GB"/>
        </a:p>
      </dgm:t>
    </dgm:pt>
    <dgm:pt modelId="{BA076CA0-BAF5-4040-85B5-BC3DCBB01C7A}">
      <dgm:prSet phldrT="[Text]"/>
      <dgm:spPr/>
      <dgm:t>
        <a:bodyPr/>
        <a:lstStyle/>
        <a:p>
          <a:r>
            <a:rPr lang="en-GB" b="1" dirty="0"/>
            <a:t>HOW </a:t>
          </a:r>
        </a:p>
        <a:p>
          <a:r>
            <a:rPr lang="en-GB" b="1" dirty="0"/>
            <a:t>will it be learned?</a:t>
          </a:r>
        </a:p>
      </dgm:t>
    </dgm:pt>
    <dgm:pt modelId="{95AAB37E-8FD6-4580-844C-CBF90C5EAF4E}" type="parTrans" cxnId="{6536FFAF-26B4-42F8-9E3C-02643F20546E}">
      <dgm:prSet/>
      <dgm:spPr/>
      <dgm:t>
        <a:bodyPr/>
        <a:lstStyle/>
        <a:p>
          <a:endParaRPr lang="en-GB"/>
        </a:p>
      </dgm:t>
    </dgm:pt>
    <dgm:pt modelId="{B16B53E1-2055-4637-B6E2-86E4BC356D29}" type="sibTrans" cxnId="{6536FFAF-26B4-42F8-9E3C-02643F20546E}">
      <dgm:prSet/>
      <dgm:spPr/>
      <dgm:t>
        <a:bodyPr/>
        <a:lstStyle/>
        <a:p>
          <a:endParaRPr lang="en-GB"/>
        </a:p>
      </dgm:t>
    </dgm:pt>
    <dgm:pt modelId="{2C732BB3-D93D-4863-AF3E-CE78129D6F31}">
      <dgm:prSet phldrT="[Text]"/>
      <dgm:spPr/>
      <dgm:t>
        <a:bodyPr/>
        <a:lstStyle/>
        <a:p>
          <a:r>
            <a:rPr lang="en-GB" b="1" dirty="0"/>
            <a:t>LEARN</a:t>
          </a:r>
        </a:p>
      </dgm:t>
    </dgm:pt>
    <dgm:pt modelId="{D8F0F12F-1E77-4D95-9434-4DA78EDAF26C}" type="parTrans" cxnId="{3374B149-109B-458C-9A92-973B31EF4D12}">
      <dgm:prSet/>
      <dgm:spPr/>
      <dgm:t>
        <a:bodyPr/>
        <a:lstStyle/>
        <a:p>
          <a:endParaRPr lang="en-GB"/>
        </a:p>
      </dgm:t>
    </dgm:pt>
    <dgm:pt modelId="{0F638E06-5FF0-4A6F-BA30-8DEEFE4005AE}" type="sibTrans" cxnId="{3374B149-109B-458C-9A92-973B31EF4D12}">
      <dgm:prSet/>
      <dgm:spPr/>
      <dgm:t>
        <a:bodyPr/>
        <a:lstStyle/>
        <a:p>
          <a:endParaRPr lang="en-GB"/>
        </a:p>
      </dgm:t>
    </dgm:pt>
    <dgm:pt modelId="{A72790FC-9032-4DAD-A7B2-AD5230A22784}">
      <dgm:prSet/>
      <dgm:spPr/>
      <dgm:t>
        <a:bodyPr/>
        <a:lstStyle/>
        <a:p>
          <a:r>
            <a:rPr lang="en-GB" b="1" dirty="0"/>
            <a:t>USE </a:t>
          </a:r>
        </a:p>
        <a:p>
          <a:r>
            <a:rPr lang="en-GB" b="1" dirty="0"/>
            <a:t>the learning and show effects</a:t>
          </a:r>
        </a:p>
        <a:p>
          <a:endParaRPr lang="en-GB" b="1" dirty="0"/>
        </a:p>
      </dgm:t>
    </dgm:pt>
    <dgm:pt modelId="{052D3604-8015-4881-A528-1E3DBBA153A4}" type="parTrans" cxnId="{EDE62916-67DC-4579-A571-E63CBAE8F309}">
      <dgm:prSet/>
      <dgm:spPr/>
      <dgm:t>
        <a:bodyPr/>
        <a:lstStyle/>
        <a:p>
          <a:endParaRPr lang="en-GB"/>
        </a:p>
      </dgm:t>
    </dgm:pt>
    <dgm:pt modelId="{56542BA6-05DA-4EEA-9870-FC215474FF99}" type="sibTrans" cxnId="{EDE62916-67DC-4579-A571-E63CBAE8F309}">
      <dgm:prSet/>
      <dgm:spPr/>
      <dgm:t>
        <a:bodyPr/>
        <a:lstStyle/>
        <a:p>
          <a:endParaRPr lang="en-GB"/>
        </a:p>
      </dgm:t>
    </dgm:pt>
    <dgm:pt modelId="{A70C539D-FF21-4EAF-8468-F0454D0D5DB2}" type="pres">
      <dgm:prSet presAssocID="{306E568C-9906-4606-9837-854B01D7D1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A3AEDF-0E71-4339-A2D0-7BCDDD949CDD}" type="pres">
      <dgm:prSet presAssocID="{306E568C-9906-4606-9837-854B01D7D180}" presName="arrow" presStyleLbl="bgShp" presStyleIdx="0" presStyleCnt="1"/>
      <dgm:spPr/>
      <dgm:t>
        <a:bodyPr/>
        <a:lstStyle/>
        <a:p>
          <a:endParaRPr lang="en-GB"/>
        </a:p>
      </dgm:t>
    </dgm:pt>
    <dgm:pt modelId="{4D9F693D-F5DD-4ED4-A805-BE843EBB803B}" type="pres">
      <dgm:prSet presAssocID="{306E568C-9906-4606-9837-854B01D7D180}" presName="arrowDiagram4" presStyleCnt="0"/>
      <dgm:spPr/>
      <dgm:t>
        <a:bodyPr/>
        <a:lstStyle/>
        <a:p>
          <a:endParaRPr lang="en-GB"/>
        </a:p>
      </dgm:t>
    </dgm:pt>
    <dgm:pt modelId="{4A0D3445-42D6-47D1-9F32-F34768719CD3}" type="pres">
      <dgm:prSet presAssocID="{F3EC8BFD-F71D-4AC2-9C57-B5044DAEF790}" presName="bullet4a" presStyleLbl="node1" presStyleIdx="0" presStyleCnt="4"/>
      <dgm:spPr/>
      <dgm:t>
        <a:bodyPr/>
        <a:lstStyle/>
        <a:p>
          <a:endParaRPr lang="en-GB"/>
        </a:p>
      </dgm:t>
    </dgm:pt>
    <dgm:pt modelId="{45B91B17-A6E3-4EBD-BE5B-12F3C0E69E18}" type="pres">
      <dgm:prSet presAssocID="{F3EC8BFD-F71D-4AC2-9C57-B5044DAEF79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6587F-76C5-40B9-B5DA-EE771EFD45D1}" type="pres">
      <dgm:prSet presAssocID="{BA076CA0-BAF5-4040-85B5-BC3DCBB01C7A}" presName="bullet4b" presStyleLbl="node1" presStyleIdx="1" presStyleCnt="4"/>
      <dgm:spPr/>
      <dgm:t>
        <a:bodyPr/>
        <a:lstStyle/>
        <a:p>
          <a:endParaRPr lang="en-GB"/>
        </a:p>
      </dgm:t>
    </dgm:pt>
    <dgm:pt modelId="{5F71B0BE-1D97-4A7F-B26B-8549E9F3EC51}" type="pres">
      <dgm:prSet presAssocID="{BA076CA0-BAF5-4040-85B5-BC3DCBB01C7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2B103-B829-422F-9186-77F92C2C6057}" type="pres">
      <dgm:prSet presAssocID="{2C732BB3-D93D-4863-AF3E-CE78129D6F31}" presName="bullet4c" presStyleLbl="node1" presStyleIdx="2" presStyleCnt="4"/>
      <dgm:spPr/>
      <dgm:t>
        <a:bodyPr/>
        <a:lstStyle/>
        <a:p>
          <a:endParaRPr lang="en-GB"/>
        </a:p>
      </dgm:t>
    </dgm:pt>
    <dgm:pt modelId="{2AF2F565-3DB6-4A44-85F0-8448FF7416BD}" type="pres">
      <dgm:prSet presAssocID="{2C732BB3-D93D-4863-AF3E-CE78129D6F3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394A6-94D3-454A-A34B-F4DCE151EF09}" type="pres">
      <dgm:prSet presAssocID="{A72790FC-9032-4DAD-A7B2-AD5230A22784}" presName="bullet4d" presStyleLbl="node1" presStyleIdx="3" presStyleCnt="4"/>
      <dgm:spPr/>
      <dgm:t>
        <a:bodyPr/>
        <a:lstStyle/>
        <a:p>
          <a:endParaRPr lang="en-GB"/>
        </a:p>
      </dgm:t>
    </dgm:pt>
    <dgm:pt modelId="{83C63E9C-37C6-4350-9404-FB857ECF178B}" type="pres">
      <dgm:prSet presAssocID="{A72790FC-9032-4DAD-A7B2-AD5230A2278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B0A640-C307-4533-9DD2-7B9C058C2391}" type="presOf" srcId="{F3EC8BFD-F71D-4AC2-9C57-B5044DAEF790}" destId="{45B91B17-A6E3-4EBD-BE5B-12F3C0E69E18}" srcOrd="0" destOrd="0" presId="urn:microsoft.com/office/officeart/2005/8/layout/arrow2"/>
    <dgm:cxn modelId="{E9CCF9DA-4CB6-42B8-9DEA-6196A83E2946}" srcId="{306E568C-9906-4606-9837-854B01D7D180}" destId="{F3EC8BFD-F71D-4AC2-9C57-B5044DAEF790}" srcOrd="0" destOrd="0" parTransId="{001C1A34-0821-4F07-ABEC-99227ED0177C}" sibTransId="{1C715D11-94B6-4F4F-89A5-DD41A99B2517}"/>
    <dgm:cxn modelId="{6536FFAF-26B4-42F8-9E3C-02643F20546E}" srcId="{306E568C-9906-4606-9837-854B01D7D180}" destId="{BA076CA0-BAF5-4040-85B5-BC3DCBB01C7A}" srcOrd="1" destOrd="0" parTransId="{95AAB37E-8FD6-4580-844C-CBF90C5EAF4E}" sibTransId="{B16B53E1-2055-4637-B6E2-86E4BC356D29}"/>
    <dgm:cxn modelId="{C38D8904-1D65-48ED-9BF2-6AD0FCC63095}" type="presOf" srcId="{2C732BB3-D93D-4863-AF3E-CE78129D6F31}" destId="{2AF2F565-3DB6-4A44-85F0-8448FF7416BD}" srcOrd="0" destOrd="0" presId="urn:microsoft.com/office/officeart/2005/8/layout/arrow2"/>
    <dgm:cxn modelId="{B3AF210A-921F-41D0-BE19-E0FF9D939844}" type="presOf" srcId="{BA076CA0-BAF5-4040-85B5-BC3DCBB01C7A}" destId="{5F71B0BE-1D97-4A7F-B26B-8549E9F3EC51}" srcOrd="0" destOrd="0" presId="urn:microsoft.com/office/officeart/2005/8/layout/arrow2"/>
    <dgm:cxn modelId="{3374B149-109B-458C-9A92-973B31EF4D12}" srcId="{306E568C-9906-4606-9837-854B01D7D180}" destId="{2C732BB3-D93D-4863-AF3E-CE78129D6F31}" srcOrd="2" destOrd="0" parTransId="{D8F0F12F-1E77-4D95-9434-4DA78EDAF26C}" sibTransId="{0F638E06-5FF0-4A6F-BA30-8DEEFE4005AE}"/>
    <dgm:cxn modelId="{000650D4-C0D5-49FD-8D3D-3F95C9F3C508}" type="presOf" srcId="{A72790FC-9032-4DAD-A7B2-AD5230A22784}" destId="{83C63E9C-37C6-4350-9404-FB857ECF178B}" srcOrd="0" destOrd="0" presId="urn:microsoft.com/office/officeart/2005/8/layout/arrow2"/>
    <dgm:cxn modelId="{EDE62916-67DC-4579-A571-E63CBAE8F309}" srcId="{306E568C-9906-4606-9837-854B01D7D180}" destId="{A72790FC-9032-4DAD-A7B2-AD5230A22784}" srcOrd="3" destOrd="0" parTransId="{052D3604-8015-4881-A528-1E3DBBA153A4}" sibTransId="{56542BA6-05DA-4EEA-9870-FC215474FF99}"/>
    <dgm:cxn modelId="{AE0688DA-8965-4D3A-B383-63E6E3966074}" type="presOf" srcId="{306E568C-9906-4606-9837-854B01D7D180}" destId="{A70C539D-FF21-4EAF-8468-F0454D0D5DB2}" srcOrd="0" destOrd="0" presId="urn:microsoft.com/office/officeart/2005/8/layout/arrow2"/>
    <dgm:cxn modelId="{22BD8754-D02D-4BB8-B430-5E9487936BEE}" type="presParOf" srcId="{A70C539D-FF21-4EAF-8468-F0454D0D5DB2}" destId="{84A3AEDF-0E71-4339-A2D0-7BCDDD949CDD}" srcOrd="0" destOrd="0" presId="urn:microsoft.com/office/officeart/2005/8/layout/arrow2"/>
    <dgm:cxn modelId="{A298603B-9B71-439E-941A-1F53561A92CC}" type="presParOf" srcId="{A70C539D-FF21-4EAF-8468-F0454D0D5DB2}" destId="{4D9F693D-F5DD-4ED4-A805-BE843EBB803B}" srcOrd="1" destOrd="0" presId="urn:microsoft.com/office/officeart/2005/8/layout/arrow2"/>
    <dgm:cxn modelId="{1CD3DFF6-56C1-4B25-82A2-C25D1A77C8ED}" type="presParOf" srcId="{4D9F693D-F5DD-4ED4-A805-BE843EBB803B}" destId="{4A0D3445-42D6-47D1-9F32-F34768719CD3}" srcOrd="0" destOrd="0" presId="urn:microsoft.com/office/officeart/2005/8/layout/arrow2"/>
    <dgm:cxn modelId="{67FF9291-248A-4426-B9B2-B695BD2301E9}" type="presParOf" srcId="{4D9F693D-F5DD-4ED4-A805-BE843EBB803B}" destId="{45B91B17-A6E3-4EBD-BE5B-12F3C0E69E18}" srcOrd="1" destOrd="0" presId="urn:microsoft.com/office/officeart/2005/8/layout/arrow2"/>
    <dgm:cxn modelId="{8EDC318D-1FA9-4E3A-A2B4-6DB0BB464E5D}" type="presParOf" srcId="{4D9F693D-F5DD-4ED4-A805-BE843EBB803B}" destId="{6356587F-76C5-40B9-B5DA-EE771EFD45D1}" srcOrd="2" destOrd="0" presId="urn:microsoft.com/office/officeart/2005/8/layout/arrow2"/>
    <dgm:cxn modelId="{A0784475-E175-43BF-B0F0-49029FBA041C}" type="presParOf" srcId="{4D9F693D-F5DD-4ED4-A805-BE843EBB803B}" destId="{5F71B0BE-1D97-4A7F-B26B-8549E9F3EC51}" srcOrd="3" destOrd="0" presId="urn:microsoft.com/office/officeart/2005/8/layout/arrow2"/>
    <dgm:cxn modelId="{D8526780-2ADB-4507-8853-B8E4CD08CAFC}" type="presParOf" srcId="{4D9F693D-F5DD-4ED4-A805-BE843EBB803B}" destId="{60F2B103-B829-422F-9186-77F92C2C6057}" srcOrd="4" destOrd="0" presId="urn:microsoft.com/office/officeart/2005/8/layout/arrow2"/>
    <dgm:cxn modelId="{84EE179D-3700-49A3-ADD4-24F0B1ED2373}" type="presParOf" srcId="{4D9F693D-F5DD-4ED4-A805-BE843EBB803B}" destId="{2AF2F565-3DB6-4A44-85F0-8448FF7416BD}" srcOrd="5" destOrd="0" presId="urn:microsoft.com/office/officeart/2005/8/layout/arrow2"/>
    <dgm:cxn modelId="{D2C3FD39-6CB1-467C-93E4-6CC492ABCDFD}" type="presParOf" srcId="{4D9F693D-F5DD-4ED4-A805-BE843EBB803B}" destId="{330394A6-94D3-454A-A34B-F4DCE151EF09}" srcOrd="6" destOrd="0" presId="urn:microsoft.com/office/officeart/2005/8/layout/arrow2"/>
    <dgm:cxn modelId="{FD688E5C-E96A-4556-A2A2-39AEEABACE49}" type="presParOf" srcId="{4D9F693D-F5DD-4ED4-A805-BE843EBB803B}" destId="{83C63E9C-37C6-4350-9404-FB857ECF178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B6CFB-EE0B-4A88-AE70-0ABEC83684BA}" type="doc">
      <dgm:prSet loTypeId="urn:microsoft.com/office/officeart/2011/layout/Circle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F92F5E7-AC80-4266-ABC6-CC4251124767}">
      <dgm:prSet phldrT="[Text]" custT="1"/>
      <dgm:spPr/>
      <dgm:t>
        <a:bodyPr/>
        <a:lstStyle/>
        <a:p>
          <a:r>
            <a:rPr lang="en-GB" sz="2000" dirty="0" smtClean="0"/>
            <a:t>BUT…</a:t>
          </a:r>
          <a:endParaRPr lang="en-GB" sz="2000" dirty="0"/>
        </a:p>
      </dgm:t>
    </dgm:pt>
    <dgm:pt modelId="{CEA57E48-0F90-4D50-863A-273EFFD24CFC}" type="parTrans" cxnId="{3DFA617C-1132-46F3-82A0-CF1BA6FCE86E}">
      <dgm:prSet/>
      <dgm:spPr/>
      <dgm:t>
        <a:bodyPr/>
        <a:lstStyle/>
        <a:p>
          <a:endParaRPr lang="en-GB"/>
        </a:p>
      </dgm:t>
    </dgm:pt>
    <dgm:pt modelId="{A4964DB2-B826-4D6F-AE06-76FC1ACDD503}" type="sibTrans" cxnId="{3DFA617C-1132-46F3-82A0-CF1BA6FCE86E}">
      <dgm:prSet/>
      <dgm:spPr/>
      <dgm:t>
        <a:bodyPr/>
        <a:lstStyle/>
        <a:p>
          <a:endParaRPr lang="en-GB"/>
        </a:p>
      </dgm:t>
    </dgm:pt>
    <dgm:pt modelId="{B33C3B15-33B7-43C3-A1B8-D519DCBDA9A5}">
      <dgm:prSet phldrT="[Text]" custT="1"/>
      <dgm:spPr/>
      <dgm:t>
        <a:bodyPr/>
        <a:lstStyle/>
        <a:p>
          <a:r>
            <a:rPr lang="en-GB" sz="2000" dirty="0" smtClean="0"/>
            <a:t>Offers opportunities for </a:t>
          </a:r>
          <a:r>
            <a:rPr lang="en-GB" sz="2000" dirty="0" err="1" smtClean="0"/>
            <a:t>CPD</a:t>
          </a:r>
          <a:endParaRPr lang="en-GB" sz="2000" dirty="0"/>
        </a:p>
      </dgm:t>
    </dgm:pt>
    <dgm:pt modelId="{DF3B85B9-AD1D-4D40-BC64-E88DA50B1FF0}" type="parTrans" cxnId="{6855D5CA-481D-4515-BF59-39CF76891104}">
      <dgm:prSet/>
      <dgm:spPr/>
      <dgm:t>
        <a:bodyPr/>
        <a:lstStyle/>
        <a:p>
          <a:endParaRPr lang="en-GB"/>
        </a:p>
      </dgm:t>
    </dgm:pt>
    <dgm:pt modelId="{7DCE4EB4-EBAC-471D-875B-9FC6B3988EE2}" type="sibTrans" cxnId="{6855D5CA-481D-4515-BF59-39CF76891104}">
      <dgm:prSet/>
      <dgm:spPr/>
      <dgm:t>
        <a:bodyPr/>
        <a:lstStyle/>
        <a:p>
          <a:endParaRPr lang="en-GB"/>
        </a:p>
      </dgm:t>
    </dgm:pt>
    <dgm:pt modelId="{E6AC1B2C-1260-4E91-9DDB-C5B663BD03F3}">
      <dgm:prSet phldrT="[Text]" custT="1"/>
      <dgm:spPr/>
      <dgm:t>
        <a:bodyPr/>
        <a:lstStyle/>
        <a:p>
          <a:r>
            <a:rPr lang="en-GB" sz="2000" dirty="0" smtClean="0"/>
            <a:t>Indicates that </a:t>
          </a:r>
          <a:r>
            <a:rPr lang="en-GB" sz="2000" dirty="0" err="1" smtClean="0"/>
            <a:t>CPD</a:t>
          </a:r>
          <a:r>
            <a:rPr lang="en-GB" sz="2000" dirty="0" smtClean="0"/>
            <a:t> is important</a:t>
          </a:r>
          <a:endParaRPr lang="en-GB" sz="2000" dirty="0"/>
        </a:p>
      </dgm:t>
    </dgm:pt>
    <dgm:pt modelId="{CEE27250-9A31-427B-9E62-9F6740DCF163}" type="parTrans" cxnId="{603AB816-5AF3-4A5E-BAFF-1E030F854295}">
      <dgm:prSet/>
      <dgm:spPr/>
      <dgm:t>
        <a:bodyPr/>
        <a:lstStyle/>
        <a:p>
          <a:endParaRPr lang="en-GB"/>
        </a:p>
      </dgm:t>
    </dgm:pt>
    <dgm:pt modelId="{4522FD99-24B8-4071-AB81-B9FA61DF1B70}" type="sibTrans" cxnId="{603AB816-5AF3-4A5E-BAFF-1E030F854295}">
      <dgm:prSet/>
      <dgm:spPr/>
      <dgm:t>
        <a:bodyPr/>
        <a:lstStyle/>
        <a:p>
          <a:endParaRPr lang="en-GB"/>
        </a:p>
      </dgm:t>
    </dgm:pt>
    <dgm:pt modelId="{49B5CC8E-74C2-443D-A388-8CC74C40FDB3}">
      <dgm:prSet phldrT="[Text]" custT="1"/>
      <dgm:spPr/>
      <dgm:t>
        <a:bodyPr/>
        <a:lstStyle/>
        <a:p>
          <a:r>
            <a:rPr lang="en-GB" sz="2000" dirty="0" smtClean="0"/>
            <a:t>Good for the bureaucracy</a:t>
          </a:r>
          <a:endParaRPr lang="en-GB" sz="2000" dirty="0"/>
        </a:p>
      </dgm:t>
    </dgm:pt>
    <dgm:pt modelId="{29A2BB41-5A14-4EA6-B074-6D6865FE525B}" type="parTrans" cxnId="{A254E948-5C9A-4198-8D10-038D1B219FE1}">
      <dgm:prSet/>
      <dgm:spPr/>
      <dgm:t>
        <a:bodyPr/>
        <a:lstStyle/>
        <a:p>
          <a:endParaRPr lang="en-GB"/>
        </a:p>
      </dgm:t>
    </dgm:pt>
    <dgm:pt modelId="{DF226B5F-4914-4D80-99AC-CD4C2DC53D46}" type="sibTrans" cxnId="{A254E948-5C9A-4198-8D10-038D1B219FE1}">
      <dgm:prSet/>
      <dgm:spPr/>
      <dgm:t>
        <a:bodyPr/>
        <a:lstStyle/>
        <a:p>
          <a:endParaRPr lang="en-GB"/>
        </a:p>
      </dgm:t>
    </dgm:pt>
    <dgm:pt modelId="{059C469E-7627-4BED-BA66-1FE07848126B}" type="pres">
      <dgm:prSet presAssocID="{37FB6CFB-EE0B-4A88-AE70-0ABEC83684B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D3072CDF-B8C4-4FBD-8B6F-42E194713116}" type="pres">
      <dgm:prSet presAssocID="{49B5CC8E-74C2-443D-A388-8CC74C40FDB3}" presName="Accent4" presStyleCnt="0"/>
      <dgm:spPr/>
    </dgm:pt>
    <dgm:pt modelId="{1DC7EC3C-02F4-4589-AC0A-AFD3A41EBB3C}" type="pres">
      <dgm:prSet presAssocID="{49B5CC8E-74C2-443D-A388-8CC74C40FDB3}" presName="Accent" presStyleLbl="node1" presStyleIdx="0" presStyleCnt="4" custScaleX="231802" custScaleY="198845" custLinFactX="80465" custLinFactNeighborX="100000" custLinFactNeighborY="23025"/>
      <dgm:spPr/>
    </dgm:pt>
    <dgm:pt modelId="{924FDA7C-0755-47EA-B4C8-2F855325DBF4}" type="pres">
      <dgm:prSet presAssocID="{49B5CC8E-74C2-443D-A388-8CC74C40FDB3}" presName="ParentBackground4" presStyleCnt="0"/>
      <dgm:spPr/>
    </dgm:pt>
    <dgm:pt modelId="{E76B7811-15BC-48DF-9FA9-4720A62E94A0}" type="pres">
      <dgm:prSet presAssocID="{49B5CC8E-74C2-443D-A388-8CC74C40FDB3}" presName="ParentBackground" presStyleLbl="fgAcc1" presStyleIdx="0" presStyleCnt="4" custScaleX="278651" custScaleY="161406" custLinFactX="100000" custLinFactNeighborX="109760" custLinFactNeighborY="16340"/>
      <dgm:spPr/>
      <dgm:t>
        <a:bodyPr/>
        <a:lstStyle/>
        <a:p>
          <a:endParaRPr lang="en-GB"/>
        </a:p>
      </dgm:t>
    </dgm:pt>
    <dgm:pt modelId="{127A742D-E5DF-47E2-BC3B-4CF599914482}" type="pres">
      <dgm:prSet presAssocID="{49B5CC8E-74C2-443D-A388-8CC74C40FDB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6D3436-C665-42EA-93F7-35EFCF95F180}" type="pres">
      <dgm:prSet presAssocID="{E6AC1B2C-1260-4E91-9DDB-C5B663BD03F3}" presName="Accent3" presStyleCnt="0"/>
      <dgm:spPr/>
    </dgm:pt>
    <dgm:pt modelId="{7F8B6CCE-26B3-4579-8C55-83B3B761C2F7}" type="pres">
      <dgm:prSet presAssocID="{E6AC1B2C-1260-4E91-9DDB-C5B663BD03F3}" presName="Accent" presStyleLbl="node1" presStyleIdx="1" presStyleCnt="4" custScaleX="220994" custScaleY="230521" custLinFactNeighborX="34026" custLinFactNeighborY="-5902"/>
      <dgm:spPr/>
    </dgm:pt>
    <dgm:pt modelId="{480AB78C-0525-49CB-8207-AC2B28837CA5}" type="pres">
      <dgm:prSet presAssocID="{E6AC1B2C-1260-4E91-9DDB-C5B663BD03F3}" presName="ParentBackground3" presStyleCnt="0"/>
      <dgm:spPr/>
    </dgm:pt>
    <dgm:pt modelId="{2477B772-9DEF-4B11-96C6-BADBA4D01ADC}" type="pres">
      <dgm:prSet presAssocID="{E6AC1B2C-1260-4E91-9DDB-C5B663BD03F3}" presName="ParentBackground" presStyleLbl="fgAcc1" presStyleIdx="1" presStyleCnt="4" custScaleX="252845" custScaleY="170871" custLinFactNeighborX="67222" custLinFactNeighborY="-14586"/>
      <dgm:spPr/>
      <dgm:t>
        <a:bodyPr/>
        <a:lstStyle/>
        <a:p>
          <a:endParaRPr lang="en-GB"/>
        </a:p>
      </dgm:t>
    </dgm:pt>
    <dgm:pt modelId="{C6910474-7B7D-479B-812F-0059703D72F8}" type="pres">
      <dgm:prSet presAssocID="{E6AC1B2C-1260-4E91-9DDB-C5B663BD03F3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FB42A4-978F-4289-883C-D03F1A1A998A}" type="pres">
      <dgm:prSet presAssocID="{B33C3B15-33B7-43C3-A1B8-D519DCBDA9A5}" presName="Accent2" presStyleCnt="0"/>
      <dgm:spPr/>
    </dgm:pt>
    <dgm:pt modelId="{6279E20C-D04D-41E1-96B1-ED62E1E31ED7}" type="pres">
      <dgm:prSet presAssocID="{B33C3B15-33B7-43C3-A1B8-D519DCBDA9A5}" presName="Accent" presStyleLbl="node1" presStyleIdx="2" presStyleCnt="4" custScaleX="180944" custScaleY="187243" custLinFactNeighborX="-33119" custLinFactNeighborY="-11733"/>
      <dgm:spPr/>
    </dgm:pt>
    <dgm:pt modelId="{3B474C94-6182-4C28-827C-EAE52EA4A7CC}" type="pres">
      <dgm:prSet presAssocID="{B33C3B15-33B7-43C3-A1B8-D519DCBDA9A5}" presName="ParentBackground2" presStyleCnt="0"/>
      <dgm:spPr/>
    </dgm:pt>
    <dgm:pt modelId="{F0883D51-E0EF-4EDF-AD36-E921E798CA5F}" type="pres">
      <dgm:prSet presAssocID="{B33C3B15-33B7-43C3-A1B8-D519DCBDA9A5}" presName="ParentBackground" presStyleLbl="fgAcc1" presStyleIdx="2" presStyleCnt="4" custScaleX="284891" custScaleY="183169" custLinFactNeighborX="-98786" custLinFactNeighborY="-17595"/>
      <dgm:spPr/>
      <dgm:t>
        <a:bodyPr/>
        <a:lstStyle/>
        <a:p>
          <a:endParaRPr lang="en-GB"/>
        </a:p>
      </dgm:t>
    </dgm:pt>
    <dgm:pt modelId="{8A387431-E7A8-49B4-AC06-E6B431BB5A99}" type="pres">
      <dgm:prSet presAssocID="{B33C3B15-33B7-43C3-A1B8-D519DCBDA9A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AB202E-EFC9-4DAF-BD74-B367A4CB26C2}" type="pres">
      <dgm:prSet presAssocID="{4F92F5E7-AC80-4266-ABC6-CC4251124767}" presName="Accent1" presStyleCnt="0"/>
      <dgm:spPr/>
    </dgm:pt>
    <dgm:pt modelId="{B65EBE74-8B17-46E6-B7E6-BA140DAC8DF3}" type="pres">
      <dgm:prSet presAssocID="{4F92F5E7-AC80-4266-ABC6-CC4251124767}" presName="Accent" presStyleLbl="node1" presStyleIdx="3" presStyleCnt="4" custScaleX="173631" custScaleY="149601" custLinFactX="-32358" custLinFactNeighborX="-100000" custLinFactNeighborY="-8848"/>
      <dgm:spPr/>
    </dgm:pt>
    <dgm:pt modelId="{1A2A852C-95BB-4E4F-BFDB-4C05AF16E5DF}" type="pres">
      <dgm:prSet presAssocID="{4F92F5E7-AC80-4266-ABC6-CC4251124767}" presName="ParentBackground1" presStyleCnt="0"/>
      <dgm:spPr/>
    </dgm:pt>
    <dgm:pt modelId="{FDF2D983-8D7D-4BB9-B538-4A204AC79BC1}" type="pres">
      <dgm:prSet presAssocID="{4F92F5E7-AC80-4266-ABC6-CC4251124767}" presName="ParentBackground" presStyleLbl="fgAcc1" presStyleIdx="3" presStyleCnt="4" custScaleX="187960" custLinFactX="-100000" custLinFactNeighborX="-148694" custLinFactNeighborY="-17733"/>
      <dgm:spPr/>
      <dgm:t>
        <a:bodyPr/>
        <a:lstStyle/>
        <a:p>
          <a:endParaRPr lang="en-GB"/>
        </a:p>
      </dgm:t>
    </dgm:pt>
    <dgm:pt modelId="{9CEEDE3D-548D-49F3-A06A-2A44F7365777}" type="pres">
      <dgm:prSet presAssocID="{4F92F5E7-AC80-4266-ABC6-CC425112476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5ADD26-1B4E-4491-A961-E31C43492CA4}" type="presOf" srcId="{4F92F5E7-AC80-4266-ABC6-CC4251124767}" destId="{9CEEDE3D-548D-49F3-A06A-2A44F7365777}" srcOrd="1" destOrd="0" presId="urn:microsoft.com/office/officeart/2011/layout/CircleProcess"/>
    <dgm:cxn modelId="{7AD25102-9871-4F2B-AC5D-A9606F893280}" type="presOf" srcId="{E6AC1B2C-1260-4E91-9DDB-C5B663BD03F3}" destId="{2477B772-9DEF-4B11-96C6-BADBA4D01ADC}" srcOrd="0" destOrd="0" presId="urn:microsoft.com/office/officeart/2011/layout/CircleProcess"/>
    <dgm:cxn modelId="{74665D42-C006-4772-AC8A-16B8F9B7D804}" type="presOf" srcId="{49B5CC8E-74C2-443D-A388-8CC74C40FDB3}" destId="{127A742D-E5DF-47E2-BC3B-4CF599914482}" srcOrd="1" destOrd="0" presId="urn:microsoft.com/office/officeart/2011/layout/CircleProcess"/>
    <dgm:cxn modelId="{3DFA617C-1132-46F3-82A0-CF1BA6FCE86E}" srcId="{37FB6CFB-EE0B-4A88-AE70-0ABEC83684BA}" destId="{4F92F5E7-AC80-4266-ABC6-CC4251124767}" srcOrd="0" destOrd="0" parTransId="{CEA57E48-0F90-4D50-863A-273EFFD24CFC}" sibTransId="{A4964DB2-B826-4D6F-AE06-76FC1ACDD503}"/>
    <dgm:cxn modelId="{6855D5CA-481D-4515-BF59-39CF76891104}" srcId="{37FB6CFB-EE0B-4A88-AE70-0ABEC83684BA}" destId="{B33C3B15-33B7-43C3-A1B8-D519DCBDA9A5}" srcOrd="1" destOrd="0" parTransId="{DF3B85B9-AD1D-4D40-BC64-E88DA50B1FF0}" sibTransId="{7DCE4EB4-EBAC-471D-875B-9FC6B3988EE2}"/>
    <dgm:cxn modelId="{F8519653-36BE-4C92-AEFC-D7D05407D409}" type="presOf" srcId="{49B5CC8E-74C2-443D-A388-8CC74C40FDB3}" destId="{E76B7811-15BC-48DF-9FA9-4720A62E94A0}" srcOrd="0" destOrd="0" presId="urn:microsoft.com/office/officeart/2011/layout/CircleProcess"/>
    <dgm:cxn modelId="{6562F43C-B134-4A32-B000-7C025EA76D0E}" type="presOf" srcId="{37FB6CFB-EE0B-4A88-AE70-0ABEC83684BA}" destId="{059C469E-7627-4BED-BA66-1FE07848126B}" srcOrd="0" destOrd="0" presId="urn:microsoft.com/office/officeart/2011/layout/CircleProcess"/>
    <dgm:cxn modelId="{603AB816-5AF3-4A5E-BAFF-1E030F854295}" srcId="{37FB6CFB-EE0B-4A88-AE70-0ABEC83684BA}" destId="{E6AC1B2C-1260-4E91-9DDB-C5B663BD03F3}" srcOrd="2" destOrd="0" parTransId="{CEE27250-9A31-427B-9E62-9F6740DCF163}" sibTransId="{4522FD99-24B8-4071-AB81-B9FA61DF1B70}"/>
    <dgm:cxn modelId="{A254E948-5C9A-4198-8D10-038D1B219FE1}" srcId="{37FB6CFB-EE0B-4A88-AE70-0ABEC83684BA}" destId="{49B5CC8E-74C2-443D-A388-8CC74C40FDB3}" srcOrd="3" destOrd="0" parTransId="{29A2BB41-5A14-4EA6-B074-6D6865FE525B}" sibTransId="{DF226B5F-4914-4D80-99AC-CD4C2DC53D46}"/>
    <dgm:cxn modelId="{31409DAC-A2C0-4013-B6C5-C795869E6298}" type="presOf" srcId="{B33C3B15-33B7-43C3-A1B8-D519DCBDA9A5}" destId="{F0883D51-E0EF-4EDF-AD36-E921E798CA5F}" srcOrd="0" destOrd="0" presId="urn:microsoft.com/office/officeart/2011/layout/CircleProcess"/>
    <dgm:cxn modelId="{D187CD6C-93F3-4CB0-9053-55644A7E93EF}" type="presOf" srcId="{B33C3B15-33B7-43C3-A1B8-D519DCBDA9A5}" destId="{8A387431-E7A8-49B4-AC06-E6B431BB5A99}" srcOrd="1" destOrd="0" presId="urn:microsoft.com/office/officeart/2011/layout/CircleProcess"/>
    <dgm:cxn modelId="{ED3474BA-0BF1-4EF5-B58F-A2B565F1EE38}" type="presOf" srcId="{4F92F5E7-AC80-4266-ABC6-CC4251124767}" destId="{FDF2D983-8D7D-4BB9-B538-4A204AC79BC1}" srcOrd="0" destOrd="0" presId="urn:microsoft.com/office/officeart/2011/layout/CircleProcess"/>
    <dgm:cxn modelId="{50D34A41-BA02-4C6D-8631-2BCA048760C3}" type="presOf" srcId="{E6AC1B2C-1260-4E91-9DDB-C5B663BD03F3}" destId="{C6910474-7B7D-479B-812F-0059703D72F8}" srcOrd="1" destOrd="0" presId="urn:microsoft.com/office/officeart/2011/layout/CircleProcess"/>
    <dgm:cxn modelId="{BA313D54-EA3F-4F5B-9E58-F483108E229C}" type="presParOf" srcId="{059C469E-7627-4BED-BA66-1FE07848126B}" destId="{D3072CDF-B8C4-4FBD-8B6F-42E194713116}" srcOrd="0" destOrd="0" presId="urn:microsoft.com/office/officeart/2011/layout/CircleProcess"/>
    <dgm:cxn modelId="{E2BD5F05-F6EB-49E3-95B9-EDED64F48752}" type="presParOf" srcId="{D3072CDF-B8C4-4FBD-8B6F-42E194713116}" destId="{1DC7EC3C-02F4-4589-AC0A-AFD3A41EBB3C}" srcOrd="0" destOrd="0" presId="urn:microsoft.com/office/officeart/2011/layout/CircleProcess"/>
    <dgm:cxn modelId="{4CFAA0A7-D6B0-4AD1-B250-248049ECC6FF}" type="presParOf" srcId="{059C469E-7627-4BED-BA66-1FE07848126B}" destId="{924FDA7C-0755-47EA-B4C8-2F855325DBF4}" srcOrd="1" destOrd="0" presId="urn:microsoft.com/office/officeart/2011/layout/CircleProcess"/>
    <dgm:cxn modelId="{EBCB4D4C-4042-49D5-88E9-7B8ECD6BEEE0}" type="presParOf" srcId="{924FDA7C-0755-47EA-B4C8-2F855325DBF4}" destId="{E76B7811-15BC-48DF-9FA9-4720A62E94A0}" srcOrd="0" destOrd="0" presId="urn:microsoft.com/office/officeart/2011/layout/CircleProcess"/>
    <dgm:cxn modelId="{0320B379-687C-4422-BB8F-6180E9D77246}" type="presParOf" srcId="{059C469E-7627-4BED-BA66-1FE07848126B}" destId="{127A742D-E5DF-47E2-BC3B-4CF599914482}" srcOrd="2" destOrd="0" presId="urn:microsoft.com/office/officeart/2011/layout/CircleProcess"/>
    <dgm:cxn modelId="{F3A5579E-7C32-45C8-8FCC-4392DF09BEA7}" type="presParOf" srcId="{059C469E-7627-4BED-BA66-1FE07848126B}" destId="{896D3436-C665-42EA-93F7-35EFCF95F180}" srcOrd="3" destOrd="0" presId="urn:microsoft.com/office/officeart/2011/layout/CircleProcess"/>
    <dgm:cxn modelId="{0E7A2A70-7F36-4302-B5BA-701ACDC2AD81}" type="presParOf" srcId="{896D3436-C665-42EA-93F7-35EFCF95F180}" destId="{7F8B6CCE-26B3-4579-8C55-83B3B761C2F7}" srcOrd="0" destOrd="0" presId="urn:microsoft.com/office/officeart/2011/layout/CircleProcess"/>
    <dgm:cxn modelId="{2C3DE56B-C6C2-448D-8D03-966D9EE40A9B}" type="presParOf" srcId="{059C469E-7627-4BED-BA66-1FE07848126B}" destId="{480AB78C-0525-49CB-8207-AC2B28837CA5}" srcOrd="4" destOrd="0" presId="urn:microsoft.com/office/officeart/2011/layout/CircleProcess"/>
    <dgm:cxn modelId="{F2428E75-6454-4802-9AC9-FD1A9D5503C8}" type="presParOf" srcId="{480AB78C-0525-49CB-8207-AC2B28837CA5}" destId="{2477B772-9DEF-4B11-96C6-BADBA4D01ADC}" srcOrd="0" destOrd="0" presId="urn:microsoft.com/office/officeart/2011/layout/CircleProcess"/>
    <dgm:cxn modelId="{1BA7A86F-AE87-4BA1-929D-1B2E49E081AA}" type="presParOf" srcId="{059C469E-7627-4BED-BA66-1FE07848126B}" destId="{C6910474-7B7D-479B-812F-0059703D72F8}" srcOrd="5" destOrd="0" presId="urn:microsoft.com/office/officeart/2011/layout/CircleProcess"/>
    <dgm:cxn modelId="{F17D83D0-4F24-4345-A42F-05563431E973}" type="presParOf" srcId="{059C469E-7627-4BED-BA66-1FE07848126B}" destId="{FFFB42A4-978F-4289-883C-D03F1A1A998A}" srcOrd="6" destOrd="0" presId="urn:microsoft.com/office/officeart/2011/layout/CircleProcess"/>
    <dgm:cxn modelId="{C06C1858-D58F-4C0F-8128-D760E75B204B}" type="presParOf" srcId="{FFFB42A4-978F-4289-883C-D03F1A1A998A}" destId="{6279E20C-D04D-41E1-96B1-ED62E1E31ED7}" srcOrd="0" destOrd="0" presId="urn:microsoft.com/office/officeart/2011/layout/CircleProcess"/>
    <dgm:cxn modelId="{00B49D0E-4173-49CC-99CA-B58735CC80C6}" type="presParOf" srcId="{059C469E-7627-4BED-BA66-1FE07848126B}" destId="{3B474C94-6182-4C28-827C-EAE52EA4A7CC}" srcOrd="7" destOrd="0" presId="urn:microsoft.com/office/officeart/2011/layout/CircleProcess"/>
    <dgm:cxn modelId="{0A632F05-6B1B-4111-9985-2464EAFD460B}" type="presParOf" srcId="{3B474C94-6182-4C28-827C-EAE52EA4A7CC}" destId="{F0883D51-E0EF-4EDF-AD36-E921E798CA5F}" srcOrd="0" destOrd="0" presId="urn:microsoft.com/office/officeart/2011/layout/CircleProcess"/>
    <dgm:cxn modelId="{71E59CB7-59F4-44BD-82A1-ECD8EA8D85A7}" type="presParOf" srcId="{059C469E-7627-4BED-BA66-1FE07848126B}" destId="{8A387431-E7A8-49B4-AC06-E6B431BB5A99}" srcOrd="8" destOrd="0" presId="urn:microsoft.com/office/officeart/2011/layout/CircleProcess"/>
    <dgm:cxn modelId="{44F0CB2B-00AC-4DEB-9973-946E7411C751}" type="presParOf" srcId="{059C469E-7627-4BED-BA66-1FE07848126B}" destId="{AFAB202E-EFC9-4DAF-BD74-B367A4CB26C2}" srcOrd="9" destOrd="0" presId="urn:microsoft.com/office/officeart/2011/layout/CircleProcess"/>
    <dgm:cxn modelId="{364B355C-E1C1-419B-AB3B-1B6FFD734D9C}" type="presParOf" srcId="{AFAB202E-EFC9-4DAF-BD74-B367A4CB26C2}" destId="{B65EBE74-8B17-46E6-B7E6-BA140DAC8DF3}" srcOrd="0" destOrd="0" presId="urn:microsoft.com/office/officeart/2011/layout/CircleProcess"/>
    <dgm:cxn modelId="{B4389042-1724-4A5F-A7EA-29CB299B96F9}" type="presParOf" srcId="{059C469E-7627-4BED-BA66-1FE07848126B}" destId="{1A2A852C-95BB-4E4F-BFDB-4C05AF16E5DF}" srcOrd="10" destOrd="0" presId="urn:microsoft.com/office/officeart/2011/layout/CircleProcess"/>
    <dgm:cxn modelId="{9037F02A-8C33-4DC7-A78F-EF5CAE8A32FB}" type="presParOf" srcId="{1A2A852C-95BB-4E4F-BFDB-4C05AF16E5DF}" destId="{FDF2D983-8D7D-4BB9-B538-4A204AC79BC1}" srcOrd="0" destOrd="0" presId="urn:microsoft.com/office/officeart/2011/layout/CircleProcess"/>
    <dgm:cxn modelId="{CB4E98D0-C713-4659-8406-D585EBD3CF2A}" type="presParOf" srcId="{059C469E-7627-4BED-BA66-1FE07848126B}" destId="{9CEEDE3D-548D-49F3-A06A-2A44F7365777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BA4433-BFAE-4702-A158-A701E91F7826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58BAB0D-501A-4538-89B6-16FE6DF34E31}">
      <dgm:prSet phldrT="[Text]" custT="1"/>
      <dgm:spPr/>
      <dgm:t>
        <a:bodyPr/>
        <a:lstStyle/>
        <a:p>
          <a:r>
            <a:rPr lang="en-GB" sz="2000" dirty="0" smtClean="0"/>
            <a:t>Collecting credits is an isolated process, not systematically linked with personal or service need </a:t>
          </a:r>
          <a:endParaRPr lang="en-GB" sz="2000" dirty="0"/>
        </a:p>
      </dgm:t>
    </dgm:pt>
    <dgm:pt modelId="{BFACDBAF-47CC-4D9D-B16D-3E6375E716B5}" type="parTrans" cxnId="{FCDDF746-8B96-40A6-9F41-2EC68365A362}">
      <dgm:prSet/>
      <dgm:spPr/>
      <dgm:t>
        <a:bodyPr/>
        <a:lstStyle/>
        <a:p>
          <a:endParaRPr lang="en-GB"/>
        </a:p>
      </dgm:t>
    </dgm:pt>
    <dgm:pt modelId="{EBF38C1B-8D29-4E79-B984-BD7ABB684CCC}" type="sibTrans" cxnId="{FCDDF746-8B96-40A6-9F41-2EC68365A362}">
      <dgm:prSet/>
      <dgm:spPr/>
      <dgm:t>
        <a:bodyPr/>
        <a:lstStyle/>
        <a:p>
          <a:endParaRPr lang="en-GB"/>
        </a:p>
      </dgm:t>
    </dgm:pt>
    <dgm:pt modelId="{AE6021BD-110C-4009-A1C6-A131B8681CC2}">
      <dgm:prSet phldrT="[Text]" custT="1"/>
      <dgm:spPr/>
      <dgm:t>
        <a:bodyPr/>
        <a:lstStyle/>
        <a:p>
          <a:r>
            <a:rPr lang="en-GB" sz="2000" dirty="0" smtClean="0"/>
            <a:t>Credit recognition systems do not recognise actual effective ways of learning at senior level</a:t>
          </a:r>
          <a:endParaRPr lang="en-GB" sz="2000" dirty="0"/>
        </a:p>
      </dgm:t>
    </dgm:pt>
    <dgm:pt modelId="{8F32FCB3-0B32-45E8-AB13-AE167E43FC03}" type="parTrans" cxnId="{0EC3A71D-8A7A-4515-9249-735BBDC422C2}">
      <dgm:prSet/>
      <dgm:spPr/>
      <dgm:t>
        <a:bodyPr/>
        <a:lstStyle/>
        <a:p>
          <a:endParaRPr lang="en-GB"/>
        </a:p>
      </dgm:t>
    </dgm:pt>
    <dgm:pt modelId="{F60B0E96-4C32-445F-A4DB-87052F85B4A1}" type="sibTrans" cxnId="{0EC3A71D-8A7A-4515-9249-735BBDC422C2}">
      <dgm:prSet/>
      <dgm:spPr/>
      <dgm:t>
        <a:bodyPr/>
        <a:lstStyle/>
        <a:p>
          <a:endParaRPr lang="en-GB"/>
        </a:p>
      </dgm:t>
    </dgm:pt>
    <dgm:pt modelId="{8C64F12F-9774-44DB-85F4-9C239D650336}">
      <dgm:prSet phldrT="[Text]" custT="1"/>
      <dgm:spPr/>
      <dgm:t>
        <a:bodyPr/>
        <a:lstStyle/>
        <a:p>
          <a:r>
            <a:rPr lang="en-GB" sz="2000" dirty="0" smtClean="0"/>
            <a:t>Learning is a process, not an event</a:t>
          </a:r>
          <a:endParaRPr lang="en-GB" sz="2000" dirty="0"/>
        </a:p>
      </dgm:t>
    </dgm:pt>
    <dgm:pt modelId="{3BB01AD3-CED3-4524-B5FB-2DC41C7C2ABA}" type="parTrans" cxnId="{46F2577D-7767-4BBD-B954-4D31DF9035DD}">
      <dgm:prSet/>
      <dgm:spPr/>
      <dgm:t>
        <a:bodyPr/>
        <a:lstStyle/>
        <a:p>
          <a:endParaRPr lang="en-GB"/>
        </a:p>
      </dgm:t>
    </dgm:pt>
    <dgm:pt modelId="{74F0D408-0773-4D97-BA10-309DE55045BC}" type="sibTrans" cxnId="{46F2577D-7767-4BBD-B954-4D31DF9035DD}">
      <dgm:prSet/>
      <dgm:spPr/>
      <dgm:t>
        <a:bodyPr/>
        <a:lstStyle/>
        <a:p>
          <a:endParaRPr lang="en-GB"/>
        </a:p>
      </dgm:t>
    </dgm:pt>
    <dgm:pt modelId="{448938FE-CEAE-458A-81F8-C98F6E0E362E}" type="pres">
      <dgm:prSet presAssocID="{90BA4433-BFAE-4702-A158-A701E91F782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98B1B2B-B735-4404-8FEB-10595DEF2D71}" type="pres">
      <dgm:prSet presAssocID="{358BAB0D-501A-4538-89B6-16FE6DF34E31}" presName="parentLin" presStyleCnt="0"/>
      <dgm:spPr/>
    </dgm:pt>
    <dgm:pt modelId="{65006725-FEED-46A5-9AF1-62DFF273F00D}" type="pres">
      <dgm:prSet presAssocID="{358BAB0D-501A-4538-89B6-16FE6DF34E31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53D3DB84-4DB4-4061-A953-0BF8C3B23849}" type="pres">
      <dgm:prSet presAssocID="{358BAB0D-501A-4538-89B6-16FE6DF34E31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7D754D-5B52-4A52-BF5F-FC9292E3CE0B}" type="pres">
      <dgm:prSet presAssocID="{358BAB0D-501A-4538-89B6-16FE6DF34E31}" presName="negativeSpace" presStyleCnt="0"/>
      <dgm:spPr/>
    </dgm:pt>
    <dgm:pt modelId="{7A262FD3-DE8D-47CC-9375-8C0BDC5D92E4}" type="pres">
      <dgm:prSet presAssocID="{358BAB0D-501A-4538-89B6-16FE6DF34E31}" presName="childText" presStyleLbl="conFgAcc1" presStyleIdx="0" presStyleCnt="3">
        <dgm:presLayoutVars>
          <dgm:bulletEnabled val="1"/>
        </dgm:presLayoutVars>
      </dgm:prSet>
      <dgm:spPr/>
    </dgm:pt>
    <dgm:pt modelId="{1A30E005-FACC-4C5B-829E-274861C188C3}" type="pres">
      <dgm:prSet presAssocID="{EBF38C1B-8D29-4E79-B984-BD7ABB684CCC}" presName="spaceBetweenRectangles" presStyleCnt="0"/>
      <dgm:spPr/>
    </dgm:pt>
    <dgm:pt modelId="{EE4479D8-5DD4-4A40-963A-FBAD5FC53D18}" type="pres">
      <dgm:prSet presAssocID="{AE6021BD-110C-4009-A1C6-A131B8681CC2}" presName="parentLin" presStyleCnt="0"/>
      <dgm:spPr/>
    </dgm:pt>
    <dgm:pt modelId="{D2862230-75E8-4C45-A873-84A2FB9AB1C0}" type="pres">
      <dgm:prSet presAssocID="{AE6021BD-110C-4009-A1C6-A131B8681CC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875487E5-8C88-4845-A8B0-493275C5AB01}" type="pres">
      <dgm:prSet presAssocID="{AE6021BD-110C-4009-A1C6-A131B8681CC2}" presName="parentText" presStyleLbl="node1" presStyleIdx="1" presStyleCnt="3" custScaleX="12163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289E0-C52C-4E36-9EF5-1A8A8DDAD4B1}" type="pres">
      <dgm:prSet presAssocID="{AE6021BD-110C-4009-A1C6-A131B8681CC2}" presName="negativeSpace" presStyleCnt="0"/>
      <dgm:spPr/>
    </dgm:pt>
    <dgm:pt modelId="{BA9D755A-37D0-468C-B43B-856DE70C492A}" type="pres">
      <dgm:prSet presAssocID="{AE6021BD-110C-4009-A1C6-A131B8681CC2}" presName="childText" presStyleLbl="conFgAcc1" presStyleIdx="1" presStyleCnt="3">
        <dgm:presLayoutVars>
          <dgm:bulletEnabled val="1"/>
        </dgm:presLayoutVars>
      </dgm:prSet>
      <dgm:spPr/>
    </dgm:pt>
    <dgm:pt modelId="{2B4C5AD8-0DA7-4342-B750-30F7FFB48E18}" type="pres">
      <dgm:prSet presAssocID="{F60B0E96-4C32-445F-A4DB-87052F85B4A1}" presName="spaceBetweenRectangles" presStyleCnt="0"/>
      <dgm:spPr/>
    </dgm:pt>
    <dgm:pt modelId="{F9F5C50F-47EC-4004-A533-56D0912AD152}" type="pres">
      <dgm:prSet presAssocID="{8C64F12F-9774-44DB-85F4-9C239D650336}" presName="parentLin" presStyleCnt="0"/>
      <dgm:spPr/>
    </dgm:pt>
    <dgm:pt modelId="{54F7EDA3-E473-4BB9-A02D-9EC3DA72A9EE}" type="pres">
      <dgm:prSet presAssocID="{8C64F12F-9774-44DB-85F4-9C239D650336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6C89EC19-9B22-41BF-BD74-A8BA0C50F842}" type="pres">
      <dgm:prSet presAssocID="{8C64F12F-9774-44DB-85F4-9C239D6503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C48F32-6A88-4DBF-83A9-80D7DFA6B155}" type="pres">
      <dgm:prSet presAssocID="{8C64F12F-9774-44DB-85F4-9C239D650336}" presName="negativeSpace" presStyleCnt="0"/>
      <dgm:spPr/>
    </dgm:pt>
    <dgm:pt modelId="{7C738C6E-1034-463D-8663-9906846801A4}" type="pres">
      <dgm:prSet presAssocID="{8C64F12F-9774-44DB-85F4-9C239D65033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2333347-D5E4-4FB4-9CC7-EC5403749CC2}" type="presOf" srcId="{8C64F12F-9774-44DB-85F4-9C239D650336}" destId="{6C89EC19-9B22-41BF-BD74-A8BA0C50F842}" srcOrd="1" destOrd="0" presId="urn:microsoft.com/office/officeart/2005/8/layout/list1"/>
    <dgm:cxn modelId="{9C854A65-5728-482F-AFAA-1599566463CE}" type="presOf" srcId="{358BAB0D-501A-4538-89B6-16FE6DF34E31}" destId="{53D3DB84-4DB4-4061-A953-0BF8C3B23849}" srcOrd="1" destOrd="0" presId="urn:microsoft.com/office/officeart/2005/8/layout/list1"/>
    <dgm:cxn modelId="{46F2577D-7767-4BBD-B954-4D31DF9035DD}" srcId="{90BA4433-BFAE-4702-A158-A701E91F7826}" destId="{8C64F12F-9774-44DB-85F4-9C239D650336}" srcOrd="2" destOrd="0" parTransId="{3BB01AD3-CED3-4524-B5FB-2DC41C7C2ABA}" sibTransId="{74F0D408-0773-4D97-BA10-309DE55045BC}"/>
    <dgm:cxn modelId="{0EC3A71D-8A7A-4515-9249-735BBDC422C2}" srcId="{90BA4433-BFAE-4702-A158-A701E91F7826}" destId="{AE6021BD-110C-4009-A1C6-A131B8681CC2}" srcOrd="1" destOrd="0" parTransId="{8F32FCB3-0B32-45E8-AB13-AE167E43FC03}" sibTransId="{F60B0E96-4C32-445F-A4DB-87052F85B4A1}"/>
    <dgm:cxn modelId="{DABD7EE9-41B2-4E77-90A1-7F0C21952ACC}" type="presOf" srcId="{90BA4433-BFAE-4702-A158-A701E91F7826}" destId="{448938FE-CEAE-458A-81F8-C98F6E0E362E}" srcOrd="0" destOrd="0" presId="urn:microsoft.com/office/officeart/2005/8/layout/list1"/>
    <dgm:cxn modelId="{2C401F67-5E3F-4173-A35F-2D4BB7E582CD}" type="presOf" srcId="{AE6021BD-110C-4009-A1C6-A131B8681CC2}" destId="{D2862230-75E8-4C45-A873-84A2FB9AB1C0}" srcOrd="0" destOrd="0" presId="urn:microsoft.com/office/officeart/2005/8/layout/list1"/>
    <dgm:cxn modelId="{12742583-74F2-49E3-82B5-4775B40755C8}" type="presOf" srcId="{AE6021BD-110C-4009-A1C6-A131B8681CC2}" destId="{875487E5-8C88-4845-A8B0-493275C5AB01}" srcOrd="1" destOrd="0" presId="urn:microsoft.com/office/officeart/2005/8/layout/list1"/>
    <dgm:cxn modelId="{FCDDF746-8B96-40A6-9F41-2EC68365A362}" srcId="{90BA4433-BFAE-4702-A158-A701E91F7826}" destId="{358BAB0D-501A-4538-89B6-16FE6DF34E31}" srcOrd="0" destOrd="0" parTransId="{BFACDBAF-47CC-4D9D-B16D-3E6375E716B5}" sibTransId="{EBF38C1B-8D29-4E79-B984-BD7ABB684CCC}"/>
    <dgm:cxn modelId="{8C66BC88-9DF8-4D9F-BB33-6EC8678AA63E}" type="presOf" srcId="{8C64F12F-9774-44DB-85F4-9C239D650336}" destId="{54F7EDA3-E473-4BB9-A02D-9EC3DA72A9EE}" srcOrd="0" destOrd="0" presId="urn:microsoft.com/office/officeart/2005/8/layout/list1"/>
    <dgm:cxn modelId="{AC673523-9FAD-4B89-B8A4-9BC4CE97AC58}" type="presOf" srcId="{358BAB0D-501A-4538-89B6-16FE6DF34E31}" destId="{65006725-FEED-46A5-9AF1-62DFF273F00D}" srcOrd="0" destOrd="0" presId="urn:microsoft.com/office/officeart/2005/8/layout/list1"/>
    <dgm:cxn modelId="{EC9F60CA-E141-4E75-9F2E-412B220073F3}" type="presParOf" srcId="{448938FE-CEAE-458A-81F8-C98F6E0E362E}" destId="{A98B1B2B-B735-4404-8FEB-10595DEF2D71}" srcOrd="0" destOrd="0" presId="urn:microsoft.com/office/officeart/2005/8/layout/list1"/>
    <dgm:cxn modelId="{7D7BA49E-237F-417E-8A39-1B7E5C15E94C}" type="presParOf" srcId="{A98B1B2B-B735-4404-8FEB-10595DEF2D71}" destId="{65006725-FEED-46A5-9AF1-62DFF273F00D}" srcOrd="0" destOrd="0" presId="urn:microsoft.com/office/officeart/2005/8/layout/list1"/>
    <dgm:cxn modelId="{EFFC29AA-880B-4D39-9BED-770E49C14087}" type="presParOf" srcId="{A98B1B2B-B735-4404-8FEB-10595DEF2D71}" destId="{53D3DB84-4DB4-4061-A953-0BF8C3B23849}" srcOrd="1" destOrd="0" presId="urn:microsoft.com/office/officeart/2005/8/layout/list1"/>
    <dgm:cxn modelId="{659613F6-1687-4DC9-B6DC-A0C63881334D}" type="presParOf" srcId="{448938FE-CEAE-458A-81F8-C98F6E0E362E}" destId="{8A7D754D-5B52-4A52-BF5F-FC9292E3CE0B}" srcOrd="1" destOrd="0" presId="urn:microsoft.com/office/officeart/2005/8/layout/list1"/>
    <dgm:cxn modelId="{65086A7A-2358-4269-B074-810856EFB546}" type="presParOf" srcId="{448938FE-CEAE-458A-81F8-C98F6E0E362E}" destId="{7A262FD3-DE8D-47CC-9375-8C0BDC5D92E4}" srcOrd="2" destOrd="0" presId="urn:microsoft.com/office/officeart/2005/8/layout/list1"/>
    <dgm:cxn modelId="{7D0B4781-E139-44F8-A75C-DB77FAD127E3}" type="presParOf" srcId="{448938FE-CEAE-458A-81F8-C98F6E0E362E}" destId="{1A30E005-FACC-4C5B-829E-274861C188C3}" srcOrd="3" destOrd="0" presId="urn:microsoft.com/office/officeart/2005/8/layout/list1"/>
    <dgm:cxn modelId="{70D9CCCC-BE4D-447F-8C4D-22BD9C3F147A}" type="presParOf" srcId="{448938FE-CEAE-458A-81F8-C98F6E0E362E}" destId="{EE4479D8-5DD4-4A40-963A-FBAD5FC53D18}" srcOrd="4" destOrd="0" presId="urn:microsoft.com/office/officeart/2005/8/layout/list1"/>
    <dgm:cxn modelId="{239A857A-A8DA-46C2-94C2-1942881EDFC4}" type="presParOf" srcId="{EE4479D8-5DD4-4A40-963A-FBAD5FC53D18}" destId="{D2862230-75E8-4C45-A873-84A2FB9AB1C0}" srcOrd="0" destOrd="0" presId="urn:microsoft.com/office/officeart/2005/8/layout/list1"/>
    <dgm:cxn modelId="{73E99B84-89EB-4AE0-99BF-0514044DF100}" type="presParOf" srcId="{EE4479D8-5DD4-4A40-963A-FBAD5FC53D18}" destId="{875487E5-8C88-4845-A8B0-493275C5AB01}" srcOrd="1" destOrd="0" presId="urn:microsoft.com/office/officeart/2005/8/layout/list1"/>
    <dgm:cxn modelId="{0AD5D84A-3AB9-4820-869B-0983B9A649EB}" type="presParOf" srcId="{448938FE-CEAE-458A-81F8-C98F6E0E362E}" destId="{916289E0-C52C-4E36-9EF5-1A8A8DDAD4B1}" srcOrd="5" destOrd="0" presId="urn:microsoft.com/office/officeart/2005/8/layout/list1"/>
    <dgm:cxn modelId="{6DEE0C89-22C2-4485-99A1-EC234332C9FD}" type="presParOf" srcId="{448938FE-CEAE-458A-81F8-C98F6E0E362E}" destId="{BA9D755A-37D0-468C-B43B-856DE70C492A}" srcOrd="6" destOrd="0" presId="urn:microsoft.com/office/officeart/2005/8/layout/list1"/>
    <dgm:cxn modelId="{3842160E-0349-404C-B998-E84FA2EAC5CE}" type="presParOf" srcId="{448938FE-CEAE-458A-81F8-C98F6E0E362E}" destId="{2B4C5AD8-0DA7-4342-B750-30F7FFB48E18}" srcOrd="7" destOrd="0" presId="urn:microsoft.com/office/officeart/2005/8/layout/list1"/>
    <dgm:cxn modelId="{38A0FB5A-8135-47AF-AEB2-1E289379FE2A}" type="presParOf" srcId="{448938FE-CEAE-458A-81F8-C98F6E0E362E}" destId="{F9F5C50F-47EC-4004-A533-56D0912AD152}" srcOrd="8" destOrd="0" presId="urn:microsoft.com/office/officeart/2005/8/layout/list1"/>
    <dgm:cxn modelId="{1C0447AC-E2D4-429F-A5B7-9B4135657312}" type="presParOf" srcId="{F9F5C50F-47EC-4004-A533-56D0912AD152}" destId="{54F7EDA3-E473-4BB9-A02D-9EC3DA72A9EE}" srcOrd="0" destOrd="0" presId="urn:microsoft.com/office/officeart/2005/8/layout/list1"/>
    <dgm:cxn modelId="{F2D707D0-2D21-4778-86E9-756B48564EF2}" type="presParOf" srcId="{F9F5C50F-47EC-4004-A533-56D0912AD152}" destId="{6C89EC19-9B22-41BF-BD74-A8BA0C50F842}" srcOrd="1" destOrd="0" presId="urn:microsoft.com/office/officeart/2005/8/layout/list1"/>
    <dgm:cxn modelId="{DED5A608-0EE1-460C-8892-F5B2FF757D31}" type="presParOf" srcId="{448938FE-CEAE-458A-81F8-C98F6E0E362E}" destId="{4BC48F32-6A88-4DBF-83A9-80D7DFA6B155}" srcOrd="9" destOrd="0" presId="urn:microsoft.com/office/officeart/2005/8/layout/list1"/>
    <dgm:cxn modelId="{D11947B4-501B-4833-A01D-B1F814A3C624}" type="presParOf" srcId="{448938FE-CEAE-458A-81F8-C98F6E0E362E}" destId="{7C738C6E-1034-463D-8663-9906846801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6E568C-9906-4606-9837-854B01D7D180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3EC8BFD-F71D-4AC2-9C57-B5044DAEF790}">
      <dgm:prSet phldrT="[Text]"/>
      <dgm:spPr/>
      <dgm:t>
        <a:bodyPr/>
        <a:lstStyle/>
        <a:p>
          <a:r>
            <a:rPr lang="en-GB"/>
            <a:t>WHAT</a:t>
          </a:r>
        </a:p>
        <a:p>
          <a:r>
            <a:rPr lang="en-GB"/>
            <a:t> will be learned?</a:t>
          </a:r>
        </a:p>
      </dgm:t>
    </dgm:pt>
    <dgm:pt modelId="{001C1A34-0821-4F07-ABEC-99227ED0177C}" type="parTrans" cxnId="{E9CCF9DA-4CB6-42B8-9DEA-6196A83E2946}">
      <dgm:prSet/>
      <dgm:spPr/>
      <dgm:t>
        <a:bodyPr/>
        <a:lstStyle/>
        <a:p>
          <a:endParaRPr lang="en-GB"/>
        </a:p>
      </dgm:t>
    </dgm:pt>
    <dgm:pt modelId="{1C715D11-94B6-4F4F-89A5-DD41A99B2517}" type="sibTrans" cxnId="{E9CCF9DA-4CB6-42B8-9DEA-6196A83E2946}">
      <dgm:prSet/>
      <dgm:spPr/>
      <dgm:t>
        <a:bodyPr/>
        <a:lstStyle/>
        <a:p>
          <a:endParaRPr lang="en-GB"/>
        </a:p>
      </dgm:t>
    </dgm:pt>
    <dgm:pt modelId="{BA076CA0-BAF5-4040-85B5-BC3DCBB01C7A}">
      <dgm:prSet phldrT="[Text]"/>
      <dgm:spPr/>
      <dgm:t>
        <a:bodyPr/>
        <a:lstStyle/>
        <a:p>
          <a:r>
            <a:rPr lang="en-GB"/>
            <a:t>HOW </a:t>
          </a:r>
        </a:p>
        <a:p>
          <a:r>
            <a:rPr lang="en-GB"/>
            <a:t>will it be learned?</a:t>
          </a:r>
        </a:p>
      </dgm:t>
    </dgm:pt>
    <dgm:pt modelId="{95AAB37E-8FD6-4580-844C-CBF90C5EAF4E}" type="parTrans" cxnId="{6536FFAF-26B4-42F8-9E3C-02643F20546E}">
      <dgm:prSet/>
      <dgm:spPr/>
      <dgm:t>
        <a:bodyPr/>
        <a:lstStyle/>
        <a:p>
          <a:endParaRPr lang="en-GB"/>
        </a:p>
      </dgm:t>
    </dgm:pt>
    <dgm:pt modelId="{B16B53E1-2055-4637-B6E2-86E4BC356D29}" type="sibTrans" cxnId="{6536FFAF-26B4-42F8-9E3C-02643F20546E}">
      <dgm:prSet/>
      <dgm:spPr/>
      <dgm:t>
        <a:bodyPr/>
        <a:lstStyle/>
        <a:p>
          <a:endParaRPr lang="en-GB"/>
        </a:p>
      </dgm:t>
    </dgm:pt>
    <dgm:pt modelId="{2C732BB3-D93D-4863-AF3E-CE78129D6F31}">
      <dgm:prSet phldrT="[Text]"/>
      <dgm:spPr/>
      <dgm:t>
        <a:bodyPr/>
        <a:lstStyle/>
        <a:p>
          <a:r>
            <a:rPr lang="en-GB"/>
            <a:t>LEARN</a:t>
          </a:r>
        </a:p>
      </dgm:t>
    </dgm:pt>
    <dgm:pt modelId="{D8F0F12F-1E77-4D95-9434-4DA78EDAF26C}" type="parTrans" cxnId="{3374B149-109B-458C-9A92-973B31EF4D12}">
      <dgm:prSet/>
      <dgm:spPr/>
      <dgm:t>
        <a:bodyPr/>
        <a:lstStyle/>
        <a:p>
          <a:endParaRPr lang="en-GB"/>
        </a:p>
      </dgm:t>
    </dgm:pt>
    <dgm:pt modelId="{0F638E06-5FF0-4A6F-BA30-8DEEFE4005AE}" type="sibTrans" cxnId="{3374B149-109B-458C-9A92-973B31EF4D12}">
      <dgm:prSet/>
      <dgm:spPr/>
      <dgm:t>
        <a:bodyPr/>
        <a:lstStyle/>
        <a:p>
          <a:endParaRPr lang="en-GB"/>
        </a:p>
      </dgm:t>
    </dgm:pt>
    <dgm:pt modelId="{A72790FC-9032-4DAD-A7B2-AD5230A22784}">
      <dgm:prSet/>
      <dgm:spPr/>
      <dgm:t>
        <a:bodyPr/>
        <a:lstStyle/>
        <a:p>
          <a:r>
            <a:rPr lang="en-GB"/>
            <a:t>USE </a:t>
          </a:r>
        </a:p>
        <a:p>
          <a:r>
            <a:rPr lang="en-GB"/>
            <a:t>the learning and show effects</a:t>
          </a:r>
        </a:p>
        <a:p>
          <a:endParaRPr lang="en-GB"/>
        </a:p>
      </dgm:t>
    </dgm:pt>
    <dgm:pt modelId="{052D3604-8015-4881-A528-1E3DBBA153A4}" type="parTrans" cxnId="{EDE62916-67DC-4579-A571-E63CBAE8F309}">
      <dgm:prSet/>
      <dgm:spPr/>
      <dgm:t>
        <a:bodyPr/>
        <a:lstStyle/>
        <a:p>
          <a:endParaRPr lang="en-GB"/>
        </a:p>
      </dgm:t>
    </dgm:pt>
    <dgm:pt modelId="{56542BA6-05DA-4EEA-9870-FC215474FF99}" type="sibTrans" cxnId="{EDE62916-67DC-4579-A571-E63CBAE8F309}">
      <dgm:prSet/>
      <dgm:spPr/>
      <dgm:t>
        <a:bodyPr/>
        <a:lstStyle/>
        <a:p>
          <a:endParaRPr lang="en-GB"/>
        </a:p>
      </dgm:t>
    </dgm:pt>
    <dgm:pt modelId="{A70C539D-FF21-4EAF-8468-F0454D0D5DB2}" type="pres">
      <dgm:prSet presAssocID="{306E568C-9906-4606-9837-854B01D7D1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A3AEDF-0E71-4339-A2D0-7BCDDD949CDD}" type="pres">
      <dgm:prSet presAssocID="{306E568C-9906-4606-9837-854B01D7D180}" presName="arrow" presStyleLbl="bgShp" presStyleIdx="0" presStyleCnt="1"/>
      <dgm:spPr/>
      <dgm:t>
        <a:bodyPr/>
        <a:lstStyle/>
        <a:p>
          <a:endParaRPr lang="en-GB"/>
        </a:p>
      </dgm:t>
    </dgm:pt>
    <dgm:pt modelId="{4D9F693D-F5DD-4ED4-A805-BE843EBB803B}" type="pres">
      <dgm:prSet presAssocID="{306E568C-9906-4606-9837-854B01D7D180}" presName="arrowDiagram4" presStyleCnt="0"/>
      <dgm:spPr/>
      <dgm:t>
        <a:bodyPr/>
        <a:lstStyle/>
        <a:p>
          <a:endParaRPr lang="en-GB"/>
        </a:p>
      </dgm:t>
    </dgm:pt>
    <dgm:pt modelId="{4A0D3445-42D6-47D1-9F32-F34768719CD3}" type="pres">
      <dgm:prSet presAssocID="{F3EC8BFD-F71D-4AC2-9C57-B5044DAEF790}" presName="bullet4a" presStyleLbl="node1" presStyleIdx="0" presStyleCnt="4"/>
      <dgm:spPr/>
      <dgm:t>
        <a:bodyPr/>
        <a:lstStyle/>
        <a:p>
          <a:endParaRPr lang="en-GB"/>
        </a:p>
      </dgm:t>
    </dgm:pt>
    <dgm:pt modelId="{45B91B17-A6E3-4EBD-BE5B-12F3C0E69E18}" type="pres">
      <dgm:prSet presAssocID="{F3EC8BFD-F71D-4AC2-9C57-B5044DAEF79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6587F-76C5-40B9-B5DA-EE771EFD45D1}" type="pres">
      <dgm:prSet presAssocID="{BA076CA0-BAF5-4040-85B5-BC3DCBB01C7A}" presName="bullet4b" presStyleLbl="node1" presStyleIdx="1" presStyleCnt="4"/>
      <dgm:spPr/>
      <dgm:t>
        <a:bodyPr/>
        <a:lstStyle/>
        <a:p>
          <a:endParaRPr lang="en-GB"/>
        </a:p>
      </dgm:t>
    </dgm:pt>
    <dgm:pt modelId="{5F71B0BE-1D97-4A7F-B26B-8549E9F3EC51}" type="pres">
      <dgm:prSet presAssocID="{BA076CA0-BAF5-4040-85B5-BC3DCBB01C7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2B103-B829-422F-9186-77F92C2C6057}" type="pres">
      <dgm:prSet presAssocID="{2C732BB3-D93D-4863-AF3E-CE78129D6F31}" presName="bullet4c" presStyleLbl="node1" presStyleIdx="2" presStyleCnt="4"/>
      <dgm:spPr/>
      <dgm:t>
        <a:bodyPr/>
        <a:lstStyle/>
        <a:p>
          <a:endParaRPr lang="en-GB"/>
        </a:p>
      </dgm:t>
    </dgm:pt>
    <dgm:pt modelId="{2AF2F565-3DB6-4A44-85F0-8448FF7416BD}" type="pres">
      <dgm:prSet presAssocID="{2C732BB3-D93D-4863-AF3E-CE78129D6F3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394A6-94D3-454A-A34B-F4DCE151EF09}" type="pres">
      <dgm:prSet presAssocID="{A72790FC-9032-4DAD-A7B2-AD5230A22784}" presName="bullet4d" presStyleLbl="node1" presStyleIdx="3" presStyleCnt="4"/>
      <dgm:spPr/>
      <dgm:t>
        <a:bodyPr/>
        <a:lstStyle/>
        <a:p>
          <a:endParaRPr lang="en-GB"/>
        </a:p>
      </dgm:t>
    </dgm:pt>
    <dgm:pt modelId="{83C63E9C-37C6-4350-9404-FB857ECF178B}" type="pres">
      <dgm:prSet presAssocID="{A72790FC-9032-4DAD-A7B2-AD5230A2278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5A5B12A-ED65-4E7C-A7A7-B196833BC884}" type="presOf" srcId="{BA076CA0-BAF5-4040-85B5-BC3DCBB01C7A}" destId="{5F71B0BE-1D97-4A7F-B26B-8549E9F3EC51}" srcOrd="0" destOrd="0" presId="urn:microsoft.com/office/officeart/2005/8/layout/arrow2"/>
    <dgm:cxn modelId="{E9CCF9DA-4CB6-42B8-9DEA-6196A83E2946}" srcId="{306E568C-9906-4606-9837-854B01D7D180}" destId="{F3EC8BFD-F71D-4AC2-9C57-B5044DAEF790}" srcOrd="0" destOrd="0" parTransId="{001C1A34-0821-4F07-ABEC-99227ED0177C}" sibTransId="{1C715D11-94B6-4F4F-89A5-DD41A99B2517}"/>
    <dgm:cxn modelId="{3374B149-109B-458C-9A92-973B31EF4D12}" srcId="{306E568C-9906-4606-9837-854B01D7D180}" destId="{2C732BB3-D93D-4863-AF3E-CE78129D6F31}" srcOrd="2" destOrd="0" parTransId="{D8F0F12F-1E77-4D95-9434-4DA78EDAF26C}" sibTransId="{0F638E06-5FF0-4A6F-BA30-8DEEFE4005AE}"/>
    <dgm:cxn modelId="{A1A20C30-22F0-4028-B98B-E014DAAC14F8}" type="presOf" srcId="{F3EC8BFD-F71D-4AC2-9C57-B5044DAEF790}" destId="{45B91B17-A6E3-4EBD-BE5B-12F3C0E69E18}" srcOrd="0" destOrd="0" presId="urn:microsoft.com/office/officeart/2005/8/layout/arrow2"/>
    <dgm:cxn modelId="{B95AEEEC-6547-4BBF-8EB5-F2DDEC441F56}" type="presOf" srcId="{2C732BB3-D93D-4863-AF3E-CE78129D6F31}" destId="{2AF2F565-3DB6-4A44-85F0-8448FF7416BD}" srcOrd="0" destOrd="0" presId="urn:microsoft.com/office/officeart/2005/8/layout/arrow2"/>
    <dgm:cxn modelId="{6536FFAF-26B4-42F8-9E3C-02643F20546E}" srcId="{306E568C-9906-4606-9837-854B01D7D180}" destId="{BA076CA0-BAF5-4040-85B5-BC3DCBB01C7A}" srcOrd="1" destOrd="0" parTransId="{95AAB37E-8FD6-4580-844C-CBF90C5EAF4E}" sibTransId="{B16B53E1-2055-4637-B6E2-86E4BC356D29}"/>
    <dgm:cxn modelId="{EDE62916-67DC-4579-A571-E63CBAE8F309}" srcId="{306E568C-9906-4606-9837-854B01D7D180}" destId="{A72790FC-9032-4DAD-A7B2-AD5230A22784}" srcOrd="3" destOrd="0" parTransId="{052D3604-8015-4881-A528-1E3DBBA153A4}" sibTransId="{56542BA6-05DA-4EEA-9870-FC215474FF99}"/>
    <dgm:cxn modelId="{7B8C0C3D-0108-4F16-B394-A2073BA578D6}" type="presOf" srcId="{A72790FC-9032-4DAD-A7B2-AD5230A22784}" destId="{83C63E9C-37C6-4350-9404-FB857ECF178B}" srcOrd="0" destOrd="0" presId="urn:microsoft.com/office/officeart/2005/8/layout/arrow2"/>
    <dgm:cxn modelId="{A4A56F0B-A995-4F72-8371-0BC60AC73207}" type="presOf" srcId="{306E568C-9906-4606-9837-854B01D7D180}" destId="{A70C539D-FF21-4EAF-8468-F0454D0D5DB2}" srcOrd="0" destOrd="0" presId="urn:microsoft.com/office/officeart/2005/8/layout/arrow2"/>
    <dgm:cxn modelId="{98627AA0-6A9E-4777-8530-F82C919CB88A}" type="presParOf" srcId="{A70C539D-FF21-4EAF-8468-F0454D0D5DB2}" destId="{84A3AEDF-0E71-4339-A2D0-7BCDDD949CDD}" srcOrd="0" destOrd="0" presId="urn:microsoft.com/office/officeart/2005/8/layout/arrow2"/>
    <dgm:cxn modelId="{F4D8DF92-C59C-4A2F-9653-7FA0053A3029}" type="presParOf" srcId="{A70C539D-FF21-4EAF-8468-F0454D0D5DB2}" destId="{4D9F693D-F5DD-4ED4-A805-BE843EBB803B}" srcOrd="1" destOrd="0" presId="urn:microsoft.com/office/officeart/2005/8/layout/arrow2"/>
    <dgm:cxn modelId="{DD43E43C-39BA-4A5D-BF0F-0B1588C2916C}" type="presParOf" srcId="{4D9F693D-F5DD-4ED4-A805-BE843EBB803B}" destId="{4A0D3445-42D6-47D1-9F32-F34768719CD3}" srcOrd="0" destOrd="0" presId="urn:microsoft.com/office/officeart/2005/8/layout/arrow2"/>
    <dgm:cxn modelId="{194256CD-6A49-4159-B7D3-AB4855A2062E}" type="presParOf" srcId="{4D9F693D-F5DD-4ED4-A805-BE843EBB803B}" destId="{45B91B17-A6E3-4EBD-BE5B-12F3C0E69E18}" srcOrd="1" destOrd="0" presId="urn:microsoft.com/office/officeart/2005/8/layout/arrow2"/>
    <dgm:cxn modelId="{7D51D5E9-EF2C-4C8B-BAA0-544F71155886}" type="presParOf" srcId="{4D9F693D-F5DD-4ED4-A805-BE843EBB803B}" destId="{6356587F-76C5-40B9-B5DA-EE771EFD45D1}" srcOrd="2" destOrd="0" presId="urn:microsoft.com/office/officeart/2005/8/layout/arrow2"/>
    <dgm:cxn modelId="{68DCEAE9-47ED-4C35-B218-F688FDB78C9E}" type="presParOf" srcId="{4D9F693D-F5DD-4ED4-A805-BE843EBB803B}" destId="{5F71B0BE-1D97-4A7F-B26B-8549E9F3EC51}" srcOrd="3" destOrd="0" presId="urn:microsoft.com/office/officeart/2005/8/layout/arrow2"/>
    <dgm:cxn modelId="{1E216826-82A1-4CD2-8DD6-DFB5287955C8}" type="presParOf" srcId="{4D9F693D-F5DD-4ED4-A805-BE843EBB803B}" destId="{60F2B103-B829-422F-9186-77F92C2C6057}" srcOrd="4" destOrd="0" presId="urn:microsoft.com/office/officeart/2005/8/layout/arrow2"/>
    <dgm:cxn modelId="{4917C0F3-9571-4117-AE73-9DB0C73C72C2}" type="presParOf" srcId="{4D9F693D-F5DD-4ED4-A805-BE843EBB803B}" destId="{2AF2F565-3DB6-4A44-85F0-8448FF7416BD}" srcOrd="5" destOrd="0" presId="urn:microsoft.com/office/officeart/2005/8/layout/arrow2"/>
    <dgm:cxn modelId="{CB71E145-5286-4DFF-AEAE-1D34043EFE53}" type="presParOf" srcId="{4D9F693D-F5DD-4ED4-A805-BE843EBB803B}" destId="{330394A6-94D3-454A-A34B-F4DCE151EF09}" srcOrd="6" destOrd="0" presId="urn:microsoft.com/office/officeart/2005/8/layout/arrow2"/>
    <dgm:cxn modelId="{C73D164A-9A79-40CB-83FE-7959D3937445}" type="presParOf" srcId="{4D9F693D-F5DD-4ED4-A805-BE843EBB803B}" destId="{83C63E9C-37C6-4350-9404-FB857ECF178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6E568C-9906-4606-9837-854B01D7D180}" type="doc">
      <dgm:prSet loTypeId="urn:microsoft.com/office/officeart/2005/8/layout/arrow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3EC8BFD-F71D-4AC2-9C57-B5044DAEF790}">
      <dgm:prSet phldrT="[Text]"/>
      <dgm:spPr/>
      <dgm:t>
        <a:bodyPr/>
        <a:lstStyle/>
        <a:p>
          <a:r>
            <a:rPr lang="en-GB"/>
            <a:t>WHAT</a:t>
          </a:r>
        </a:p>
        <a:p>
          <a:r>
            <a:rPr lang="en-GB"/>
            <a:t> will be learned?</a:t>
          </a:r>
        </a:p>
      </dgm:t>
    </dgm:pt>
    <dgm:pt modelId="{001C1A34-0821-4F07-ABEC-99227ED0177C}" type="parTrans" cxnId="{E9CCF9DA-4CB6-42B8-9DEA-6196A83E2946}">
      <dgm:prSet/>
      <dgm:spPr/>
      <dgm:t>
        <a:bodyPr/>
        <a:lstStyle/>
        <a:p>
          <a:endParaRPr lang="en-GB"/>
        </a:p>
      </dgm:t>
    </dgm:pt>
    <dgm:pt modelId="{1C715D11-94B6-4F4F-89A5-DD41A99B2517}" type="sibTrans" cxnId="{E9CCF9DA-4CB6-42B8-9DEA-6196A83E2946}">
      <dgm:prSet/>
      <dgm:spPr/>
      <dgm:t>
        <a:bodyPr/>
        <a:lstStyle/>
        <a:p>
          <a:endParaRPr lang="en-GB"/>
        </a:p>
      </dgm:t>
    </dgm:pt>
    <dgm:pt modelId="{BA076CA0-BAF5-4040-85B5-BC3DCBB01C7A}">
      <dgm:prSet phldrT="[Text]"/>
      <dgm:spPr/>
      <dgm:t>
        <a:bodyPr/>
        <a:lstStyle/>
        <a:p>
          <a:r>
            <a:rPr lang="en-GB"/>
            <a:t>HOW </a:t>
          </a:r>
        </a:p>
        <a:p>
          <a:r>
            <a:rPr lang="en-GB"/>
            <a:t>will it be learned?</a:t>
          </a:r>
        </a:p>
      </dgm:t>
    </dgm:pt>
    <dgm:pt modelId="{95AAB37E-8FD6-4580-844C-CBF90C5EAF4E}" type="parTrans" cxnId="{6536FFAF-26B4-42F8-9E3C-02643F20546E}">
      <dgm:prSet/>
      <dgm:spPr/>
      <dgm:t>
        <a:bodyPr/>
        <a:lstStyle/>
        <a:p>
          <a:endParaRPr lang="en-GB"/>
        </a:p>
      </dgm:t>
    </dgm:pt>
    <dgm:pt modelId="{B16B53E1-2055-4637-B6E2-86E4BC356D29}" type="sibTrans" cxnId="{6536FFAF-26B4-42F8-9E3C-02643F20546E}">
      <dgm:prSet/>
      <dgm:spPr/>
      <dgm:t>
        <a:bodyPr/>
        <a:lstStyle/>
        <a:p>
          <a:endParaRPr lang="en-GB"/>
        </a:p>
      </dgm:t>
    </dgm:pt>
    <dgm:pt modelId="{2C732BB3-D93D-4863-AF3E-CE78129D6F31}">
      <dgm:prSet phldrT="[Text]"/>
      <dgm:spPr/>
      <dgm:t>
        <a:bodyPr/>
        <a:lstStyle/>
        <a:p>
          <a:r>
            <a:rPr lang="en-GB"/>
            <a:t>LEARN</a:t>
          </a:r>
        </a:p>
      </dgm:t>
    </dgm:pt>
    <dgm:pt modelId="{D8F0F12F-1E77-4D95-9434-4DA78EDAF26C}" type="parTrans" cxnId="{3374B149-109B-458C-9A92-973B31EF4D12}">
      <dgm:prSet/>
      <dgm:spPr/>
      <dgm:t>
        <a:bodyPr/>
        <a:lstStyle/>
        <a:p>
          <a:endParaRPr lang="en-GB"/>
        </a:p>
      </dgm:t>
    </dgm:pt>
    <dgm:pt modelId="{0F638E06-5FF0-4A6F-BA30-8DEEFE4005AE}" type="sibTrans" cxnId="{3374B149-109B-458C-9A92-973B31EF4D12}">
      <dgm:prSet/>
      <dgm:spPr/>
      <dgm:t>
        <a:bodyPr/>
        <a:lstStyle/>
        <a:p>
          <a:endParaRPr lang="en-GB"/>
        </a:p>
      </dgm:t>
    </dgm:pt>
    <dgm:pt modelId="{A72790FC-9032-4DAD-A7B2-AD5230A22784}">
      <dgm:prSet/>
      <dgm:spPr/>
      <dgm:t>
        <a:bodyPr/>
        <a:lstStyle/>
        <a:p>
          <a:r>
            <a:rPr lang="en-GB"/>
            <a:t>USE </a:t>
          </a:r>
        </a:p>
        <a:p>
          <a:r>
            <a:rPr lang="en-GB"/>
            <a:t>the learning and show effects</a:t>
          </a:r>
        </a:p>
        <a:p>
          <a:endParaRPr lang="en-GB"/>
        </a:p>
      </dgm:t>
    </dgm:pt>
    <dgm:pt modelId="{052D3604-8015-4881-A528-1E3DBBA153A4}" type="parTrans" cxnId="{EDE62916-67DC-4579-A571-E63CBAE8F309}">
      <dgm:prSet/>
      <dgm:spPr/>
      <dgm:t>
        <a:bodyPr/>
        <a:lstStyle/>
        <a:p>
          <a:endParaRPr lang="en-GB"/>
        </a:p>
      </dgm:t>
    </dgm:pt>
    <dgm:pt modelId="{56542BA6-05DA-4EEA-9870-FC215474FF99}" type="sibTrans" cxnId="{EDE62916-67DC-4579-A571-E63CBAE8F309}">
      <dgm:prSet/>
      <dgm:spPr/>
      <dgm:t>
        <a:bodyPr/>
        <a:lstStyle/>
        <a:p>
          <a:endParaRPr lang="en-GB"/>
        </a:p>
      </dgm:t>
    </dgm:pt>
    <dgm:pt modelId="{A70C539D-FF21-4EAF-8468-F0454D0D5DB2}" type="pres">
      <dgm:prSet presAssocID="{306E568C-9906-4606-9837-854B01D7D18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A3AEDF-0E71-4339-A2D0-7BCDDD949CDD}" type="pres">
      <dgm:prSet presAssocID="{306E568C-9906-4606-9837-854B01D7D180}" presName="arrow" presStyleLbl="bgShp" presStyleIdx="0" presStyleCnt="1"/>
      <dgm:spPr/>
      <dgm:t>
        <a:bodyPr/>
        <a:lstStyle/>
        <a:p>
          <a:endParaRPr lang="en-GB"/>
        </a:p>
      </dgm:t>
    </dgm:pt>
    <dgm:pt modelId="{4D9F693D-F5DD-4ED4-A805-BE843EBB803B}" type="pres">
      <dgm:prSet presAssocID="{306E568C-9906-4606-9837-854B01D7D180}" presName="arrowDiagram4" presStyleCnt="0"/>
      <dgm:spPr/>
      <dgm:t>
        <a:bodyPr/>
        <a:lstStyle/>
        <a:p>
          <a:endParaRPr lang="en-GB"/>
        </a:p>
      </dgm:t>
    </dgm:pt>
    <dgm:pt modelId="{4A0D3445-42D6-47D1-9F32-F34768719CD3}" type="pres">
      <dgm:prSet presAssocID="{F3EC8BFD-F71D-4AC2-9C57-B5044DAEF790}" presName="bullet4a" presStyleLbl="node1" presStyleIdx="0" presStyleCnt="4"/>
      <dgm:spPr/>
      <dgm:t>
        <a:bodyPr/>
        <a:lstStyle/>
        <a:p>
          <a:endParaRPr lang="en-GB"/>
        </a:p>
      </dgm:t>
    </dgm:pt>
    <dgm:pt modelId="{45B91B17-A6E3-4EBD-BE5B-12F3C0E69E18}" type="pres">
      <dgm:prSet presAssocID="{F3EC8BFD-F71D-4AC2-9C57-B5044DAEF79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56587F-76C5-40B9-B5DA-EE771EFD45D1}" type="pres">
      <dgm:prSet presAssocID="{BA076CA0-BAF5-4040-85B5-BC3DCBB01C7A}" presName="bullet4b" presStyleLbl="node1" presStyleIdx="1" presStyleCnt="4"/>
      <dgm:spPr/>
      <dgm:t>
        <a:bodyPr/>
        <a:lstStyle/>
        <a:p>
          <a:endParaRPr lang="en-GB"/>
        </a:p>
      </dgm:t>
    </dgm:pt>
    <dgm:pt modelId="{5F71B0BE-1D97-4A7F-B26B-8549E9F3EC51}" type="pres">
      <dgm:prSet presAssocID="{BA076CA0-BAF5-4040-85B5-BC3DCBB01C7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2B103-B829-422F-9186-77F92C2C6057}" type="pres">
      <dgm:prSet presAssocID="{2C732BB3-D93D-4863-AF3E-CE78129D6F31}" presName="bullet4c" presStyleLbl="node1" presStyleIdx="2" presStyleCnt="4"/>
      <dgm:spPr/>
      <dgm:t>
        <a:bodyPr/>
        <a:lstStyle/>
        <a:p>
          <a:endParaRPr lang="en-GB"/>
        </a:p>
      </dgm:t>
    </dgm:pt>
    <dgm:pt modelId="{2AF2F565-3DB6-4A44-85F0-8448FF7416BD}" type="pres">
      <dgm:prSet presAssocID="{2C732BB3-D93D-4863-AF3E-CE78129D6F3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0394A6-94D3-454A-A34B-F4DCE151EF09}" type="pres">
      <dgm:prSet presAssocID="{A72790FC-9032-4DAD-A7B2-AD5230A22784}" presName="bullet4d" presStyleLbl="node1" presStyleIdx="3" presStyleCnt="4"/>
      <dgm:spPr/>
      <dgm:t>
        <a:bodyPr/>
        <a:lstStyle/>
        <a:p>
          <a:endParaRPr lang="en-GB"/>
        </a:p>
      </dgm:t>
    </dgm:pt>
    <dgm:pt modelId="{83C63E9C-37C6-4350-9404-FB857ECF178B}" type="pres">
      <dgm:prSet presAssocID="{A72790FC-9032-4DAD-A7B2-AD5230A2278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D7F5E4-FC0E-497B-91AC-14BE31EF8125}" type="presOf" srcId="{BA076CA0-BAF5-4040-85B5-BC3DCBB01C7A}" destId="{5F71B0BE-1D97-4A7F-B26B-8549E9F3EC51}" srcOrd="0" destOrd="0" presId="urn:microsoft.com/office/officeart/2005/8/layout/arrow2"/>
    <dgm:cxn modelId="{E9CCF9DA-4CB6-42B8-9DEA-6196A83E2946}" srcId="{306E568C-9906-4606-9837-854B01D7D180}" destId="{F3EC8BFD-F71D-4AC2-9C57-B5044DAEF790}" srcOrd="0" destOrd="0" parTransId="{001C1A34-0821-4F07-ABEC-99227ED0177C}" sibTransId="{1C715D11-94B6-4F4F-89A5-DD41A99B2517}"/>
    <dgm:cxn modelId="{3A605805-0E13-4108-9A4A-A5098F07646E}" type="presOf" srcId="{F3EC8BFD-F71D-4AC2-9C57-B5044DAEF790}" destId="{45B91B17-A6E3-4EBD-BE5B-12F3C0E69E18}" srcOrd="0" destOrd="0" presId="urn:microsoft.com/office/officeart/2005/8/layout/arrow2"/>
    <dgm:cxn modelId="{4E49E1EA-816B-4447-82AF-542DB09CE65C}" type="presOf" srcId="{2C732BB3-D93D-4863-AF3E-CE78129D6F31}" destId="{2AF2F565-3DB6-4A44-85F0-8448FF7416BD}" srcOrd="0" destOrd="0" presId="urn:microsoft.com/office/officeart/2005/8/layout/arrow2"/>
    <dgm:cxn modelId="{6536FFAF-26B4-42F8-9E3C-02643F20546E}" srcId="{306E568C-9906-4606-9837-854B01D7D180}" destId="{BA076CA0-BAF5-4040-85B5-BC3DCBB01C7A}" srcOrd="1" destOrd="0" parTransId="{95AAB37E-8FD6-4580-844C-CBF90C5EAF4E}" sibTransId="{B16B53E1-2055-4637-B6E2-86E4BC356D29}"/>
    <dgm:cxn modelId="{0AFF3128-FAC3-4C89-8E8C-4A6210B8268C}" type="presOf" srcId="{306E568C-9906-4606-9837-854B01D7D180}" destId="{A70C539D-FF21-4EAF-8468-F0454D0D5DB2}" srcOrd="0" destOrd="0" presId="urn:microsoft.com/office/officeart/2005/8/layout/arrow2"/>
    <dgm:cxn modelId="{65169B72-202D-428D-AF82-B9018C357EE3}" type="presOf" srcId="{A72790FC-9032-4DAD-A7B2-AD5230A22784}" destId="{83C63E9C-37C6-4350-9404-FB857ECF178B}" srcOrd="0" destOrd="0" presId="urn:microsoft.com/office/officeart/2005/8/layout/arrow2"/>
    <dgm:cxn modelId="{3374B149-109B-458C-9A92-973B31EF4D12}" srcId="{306E568C-9906-4606-9837-854B01D7D180}" destId="{2C732BB3-D93D-4863-AF3E-CE78129D6F31}" srcOrd="2" destOrd="0" parTransId="{D8F0F12F-1E77-4D95-9434-4DA78EDAF26C}" sibTransId="{0F638E06-5FF0-4A6F-BA30-8DEEFE4005AE}"/>
    <dgm:cxn modelId="{EDE62916-67DC-4579-A571-E63CBAE8F309}" srcId="{306E568C-9906-4606-9837-854B01D7D180}" destId="{A72790FC-9032-4DAD-A7B2-AD5230A22784}" srcOrd="3" destOrd="0" parTransId="{052D3604-8015-4881-A528-1E3DBBA153A4}" sibTransId="{56542BA6-05DA-4EEA-9870-FC215474FF99}"/>
    <dgm:cxn modelId="{398C9F83-C8D2-47FD-9CA3-AA7E030D7713}" type="presParOf" srcId="{A70C539D-FF21-4EAF-8468-F0454D0D5DB2}" destId="{84A3AEDF-0E71-4339-A2D0-7BCDDD949CDD}" srcOrd="0" destOrd="0" presId="urn:microsoft.com/office/officeart/2005/8/layout/arrow2"/>
    <dgm:cxn modelId="{813201F6-E1D3-415C-BAF8-4E741D42E942}" type="presParOf" srcId="{A70C539D-FF21-4EAF-8468-F0454D0D5DB2}" destId="{4D9F693D-F5DD-4ED4-A805-BE843EBB803B}" srcOrd="1" destOrd="0" presId="urn:microsoft.com/office/officeart/2005/8/layout/arrow2"/>
    <dgm:cxn modelId="{207DB2F9-BE6A-4A16-9BEE-87A398A34D37}" type="presParOf" srcId="{4D9F693D-F5DD-4ED4-A805-BE843EBB803B}" destId="{4A0D3445-42D6-47D1-9F32-F34768719CD3}" srcOrd="0" destOrd="0" presId="urn:microsoft.com/office/officeart/2005/8/layout/arrow2"/>
    <dgm:cxn modelId="{5508316E-C21D-4C93-95E9-2C07E91F39B1}" type="presParOf" srcId="{4D9F693D-F5DD-4ED4-A805-BE843EBB803B}" destId="{45B91B17-A6E3-4EBD-BE5B-12F3C0E69E18}" srcOrd="1" destOrd="0" presId="urn:microsoft.com/office/officeart/2005/8/layout/arrow2"/>
    <dgm:cxn modelId="{52198C34-F662-4443-89C2-712C29D9E2C0}" type="presParOf" srcId="{4D9F693D-F5DD-4ED4-A805-BE843EBB803B}" destId="{6356587F-76C5-40B9-B5DA-EE771EFD45D1}" srcOrd="2" destOrd="0" presId="urn:microsoft.com/office/officeart/2005/8/layout/arrow2"/>
    <dgm:cxn modelId="{66D6DF42-A5F3-48BF-9E74-6FA6DE9ABF9E}" type="presParOf" srcId="{4D9F693D-F5DD-4ED4-A805-BE843EBB803B}" destId="{5F71B0BE-1D97-4A7F-B26B-8549E9F3EC51}" srcOrd="3" destOrd="0" presId="urn:microsoft.com/office/officeart/2005/8/layout/arrow2"/>
    <dgm:cxn modelId="{35AFD80A-6975-4842-8D88-0926D6DD7B02}" type="presParOf" srcId="{4D9F693D-F5DD-4ED4-A805-BE843EBB803B}" destId="{60F2B103-B829-422F-9186-77F92C2C6057}" srcOrd="4" destOrd="0" presId="urn:microsoft.com/office/officeart/2005/8/layout/arrow2"/>
    <dgm:cxn modelId="{067F3875-B489-4DB2-9D2B-B04ADD0D8A0C}" type="presParOf" srcId="{4D9F693D-F5DD-4ED4-A805-BE843EBB803B}" destId="{2AF2F565-3DB6-4A44-85F0-8448FF7416BD}" srcOrd="5" destOrd="0" presId="urn:microsoft.com/office/officeart/2005/8/layout/arrow2"/>
    <dgm:cxn modelId="{1B46BEA5-3DDA-4B53-8B0E-5DAE4B8D79CF}" type="presParOf" srcId="{4D9F693D-F5DD-4ED4-A805-BE843EBB803B}" destId="{330394A6-94D3-454A-A34B-F4DCE151EF09}" srcOrd="6" destOrd="0" presId="urn:microsoft.com/office/officeart/2005/8/layout/arrow2"/>
    <dgm:cxn modelId="{48C12210-D129-4129-9E29-64E0101E9458}" type="presParOf" srcId="{4D9F693D-F5DD-4ED4-A805-BE843EBB803B}" destId="{83C63E9C-37C6-4350-9404-FB857ECF178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9DECD2-AA93-4637-923C-6DC18FD5AC20}" type="doc">
      <dgm:prSet loTypeId="urn:microsoft.com/office/officeart/2005/8/layout/hList6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D3B25C38-B642-4746-86DE-E911A9F4A31D}">
      <dgm:prSet phldrT="[Text]" custT="1"/>
      <dgm:spPr>
        <a:xfrm rot="16200000">
          <a:off x="-142448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b="1" dirty="0" smtClean="0">
              <a:latin typeface="Arial" pitchFamily="34" charset="0"/>
              <a:ea typeface="+mn-ea"/>
              <a:cs typeface="Arial" pitchFamily="34" charset="0"/>
            </a:rPr>
            <a:t>1. IDENTIFY </a:t>
          </a:r>
          <a:r>
            <a:rPr lang="en-GB" sz="2000" b="1" cap="none" spc="300" dirty="0" smtClean="0">
              <a:ln w="5715" cmpd="sng">
                <a:prstDash val="solid"/>
                <a:miter lim="800000"/>
              </a:ln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pitchFamily="34" charset="0"/>
              <a:ea typeface="+mn-ea"/>
              <a:cs typeface="Arial" pitchFamily="34" charset="0"/>
            </a:rPr>
            <a:t>WHAT</a:t>
          </a:r>
          <a:r>
            <a:rPr lang="en-GB" sz="2000" b="1" dirty="0" smtClean="0">
              <a:latin typeface="Arial" pitchFamily="34" charset="0"/>
              <a:ea typeface="+mn-ea"/>
              <a:cs typeface="Arial" pitchFamily="34" charset="0"/>
            </a:rPr>
            <a:t> TO LEARN</a:t>
          </a:r>
          <a:endParaRPr lang="en-GB" sz="20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77F35AA1-8470-48E0-88EE-01043599B206}" type="parTrans" cxnId="{CE3C48CB-2191-4C30-AC41-83218B6A74E0}">
      <dgm:prSet/>
      <dgm:spPr/>
      <dgm:t>
        <a:bodyPr/>
        <a:lstStyle/>
        <a:p>
          <a:endParaRPr lang="en-GB"/>
        </a:p>
      </dgm:t>
    </dgm:pt>
    <dgm:pt modelId="{A1E22DEA-2AFE-4C54-BA2B-88BCA28E50FE}" type="sibTrans" cxnId="{CE3C48CB-2191-4C30-AC41-83218B6A74E0}">
      <dgm:prSet/>
      <dgm:spPr/>
      <dgm:t>
        <a:bodyPr/>
        <a:lstStyle/>
        <a:p>
          <a:endParaRPr lang="en-GB"/>
        </a:p>
      </dgm:t>
    </dgm:pt>
    <dgm:pt modelId="{BD87561D-E7DF-473A-AF08-F6C83AADB9E4}">
      <dgm:prSet custT="1"/>
      <dgm:spPr>
        <a:xfrm rot="16200000">
          <a:off x="187293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Context factors [service needs]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CEA01C99-1F13-4463-9F44-B5E6B3CA18DE}" type="parTrans" cxnId="{A85D799A-55BA-42A0-8926-9CBA06DFAFF3}">
      <dgm:prSet/>
      <dgm:spPr/>
      <dgm:t>
        <a:bodyPr/>
        <a:lstStyle/>
        <a:p>
          <a:endParaRPr lang="en-GB"/>
        </a:p>
      </dgm:t>
    </dgm:pt>
    <dgm:pt modelId="{4E8F9A4A-B613-4804-9450-F7FC8DFE051F}" type="sibTrans" cxnId="{A85D799A-55BA-42A0-8926-9CBA06DFAFF3}">
      <dgm:prSet/>
      <dgm:spPr/>
      <dgm:t>
        <a:bodyPr/>
        <a:lstStyle/>
        <a:p>
          <a:endParaRPr lang="en-GB"/>
        </a:p>
      </dgm:t>
    </dgm:pt>
    <dgm:pt modelId="{ED325B97-CD5D-4AE7-8D36-295A164850B4}">
      <dgm:prSet custT="1"/>
      <dgm:spPr>
        <a:xfrm rot="16200000">
          <a:off x="187293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Peer appraisal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0997A3A9-B967-42B3-A46F-031489DA7A58}" type="parTrans" cxnId="{53F2C184-AB6E-45BE-A68B-810B057579E8}">
      <dgm:prSet/>
      <dgm:spPr/>
      <dgm:t>
        <a:bodyPr/>
        <a:lstStyle/>
        <a:p>
          <a:endParaRPr lang="en-GB"/>
        </a:p>
      </dgm:t>
    </dgm:pt>
    <dgm:pt modelId="{E9DA33E6-D7B6-4CCE-9E66-ADD3BD87B8F8}" type="sibTrans" cxnId="{53F2C184-AB6E-45BE-A68B-810B057579E8}">
      <dgm:prSet/>
      <dgm:spPr/>
      <dgm:t>
        <a:bodyPr/>
        <a:lstStyle/>
        <a:p>
          <a:endParaRPr lang="en-GB"/>
        </a:p>
      </dgm:t>
    </dgm:pt>
    <dgm:pt modelId="{EC9876FF-38DF-4EA8-822C-141FCCA0EF6A}">
      <dgm:prSet custT="1"/>
      <dgm:spPr>
        <a:xfrm rot="16200000">
          <a:off x="388759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personal need,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740D8E1B-1631-4657-B38F-E2A17A464CFB}" type="parTrans" cxnId="{F78B9BAD-009B-4884-9E20-EB3C0238F8D3}">
      <dgm:prSet/>
      <dgm:spPr/>
      <dgm:t>
        <a:bodyPr/>
        <a:lstStyle/>
        <a:p>
          <a:endParaRPr lang="en-GB"/>
        </a:p>
      </dgm:t>
    </dgm:pt>
    <dgm:pt modelId="{E9740FA6-5BEB-44F0-B04E-81DB0F161081}" type="sibTrans" cxnId="{F78B9BAD-009B-4884-9E20-EB3C0238F8D3}">
      <dgm:prSet/>
      <dgm:spPr/>
      <dgm:t>
        <a:bodyPr/>
        <a:lstStyle/>
        <a:p>
          <a:endParaRPr lang="en-GB"/>
        </a:p>
      </dgm:t>
    </dgm:pt>
    <dgm:pt modelId="{1F12E259-16FA-453D-9DA1-E723CA04F2EC}">
      <dgm:prSet custT="1"/>
      <dgm:spPr>
        <a:xfrm rot="16200000">
          <a:off x="388759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professional developments,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012065C2-C112-4A34-808C-89FC1A2BCEF0}" type="parTrans" cxnId="{C93DA86C-AA69-47CC-9701-2CCAE276837C}">
      <dgm:prSet/>
      <dgm:spPr/>
      <dgm:t>
        <a:bodyPr/>
        <a:lstStyle/>
        <a:p>
          <a:endParaRPr lang="en-GB"/>
        </a:p>
      </dgm:t>
    </dgm:pt>
    <dgm:pt modelId="{AD0B3E54-7772-4FDE-9934-926F5D09F69F}" type="sibTrans" cxnId="{C93DA86C-AA69-47CC-9701-2CCAE276837C}">
      <dgm:prSet/>
      <dgm:spPr/>
      <dgm:t>
        <a:bodyPr/>
        <a:lstStyle/>
        <a:p>
          <a:endParaRPr lang="en-GB"/>
        </a:p>
      </dgm:t>
    </dgm:pt>
    <dgm:pt modelId="{BCC1CBD1-DC55-4D86-840B-444F624A93CA}">
      <dgm:prSet custT="1"/>
      <dgm:spPr>
        <a:xfrm rot="16200000">
          <a:off x="388759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needs of the health service 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046FD314-9C60-4BDF-87F8-27D58AB12D8A}" type="parTrans" cxnId="{32A8FD99-AAEC-41C3-9CA7-61707C287121}">
      <dgm:prSet/>
      <dgm:spPr/>
      <dgm:t>
        <a:bodyPr/>
        <a:lstStyle/>
        <a:p>
          <a:endParaRPr lang="en-GB"/>
        </a:p>
      </dgm:t>
    </dgm:pt>
    <dgm:pt modelId="{2EF70CE6-E239-4D43-8BC5-CDC9BFBE50FE}" type="sibTrans" cxnId="{32A8FD99-AAEC-41C3-9CA7-61707C287121}">
      <dgm:prSet/>
      <dgm:spPr/>
      <dgm:t>
        <a:bodyPr/>
        <a:lstStyle/>
        <a:p>
          <a:endParaRPr lang="en-GB"/>
        </a:p>
      </dgm:t>
    </dgm:pt>
    <dgm:pt modelId="{D8A2C9C1-0E05-44F7-B1F9-3DD2785AE639}">
      <dgm:prSet custT="1"/>
      <dgm:spPr>
        <a:xfrm rot="16200000">
          <a:off x="1872932" y="142448"/>
          <a:ext cx="2159000" cy="1874102"/>
        </a:xfrm>
        <a:prstGeom prst="flowChartManualOperation">
          <a:avLst/>
        </a:prstGeom>
      </dgm:spPr>
      <dgm:t>
        <a:bodyPr/>
        <a:lstStyle/>
        <a:p>
          <a:endParaRPr lang="en-GB" sz="20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5E792A2-90E6-41F5-A0D1-CC59EDD3C5BE}" type="sibTrans" cxnId="{6CF57771-6B42-45BE-BC96-AD15520A85DE}">
      <dgm:prSet/>
      <dgm:spPr/>
      <dgm:t>
        <a:bodyPr/>
        <a:lstStyle/>
        <a:p>
          <a:endParaRPr lang="en-GB"/>
        </a:p>
      </dgm:t>
    </dgm:pt>
    <dgm:pt modelId="{3A05DE97-8FCF-42F9-8E5E-850FDCC40CDE}" type="parTrans" cxnId="{6CF57771-6B42-45BE-BC96-AD15520A85DE}">
      <dgm:prSet/>
      <dgm:spPr/>
      <dgm:t>
        <a:bodyPr/>
        <a:lstStyle/>
        <a:p>
          <a:endParaRPr lang="en-GB"/>
        </a:p>
      </dgm:t>
    </dgm:pt>
    <dgm:pt modelId="{FD791252-E880-44FA-AEBF-B97FB67F8E4D}">
      <dgm:prSet phldrT="[Text]" custT="1"/>
      <dgm:spPr>
        <a:xfrm rot="16200000">
          <a:off x="388759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Ensures that intended learning derives from: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834C6C09-2718-459E-BFA1-2322C4B32D50}" type="sibTrans" cxnId="{99335CA2-132C-47F9-BB11-D794B95518AE}">
      <dgm:prSet/>
      <dgm:spPr/>
      <dgm:t>
        <a:bodyPr/>
        <a:lstStyle/>
        <a:p>
          <a:endParaRPr lang="en-GB"/>
        </a:p>
      </dgm:t>
    </dgm:pt>
    <dgm:pt modelId="{429A3BBE-F816-4A4C-9280-0E16CAEC2CC9}" type="parTrans" cxnId="{99335CA2-132C-47F9-BB11-D794B95518AE}">
      <dgm:prSet/>
      <dgm:spPr/>
      <dgm:t>
        <a:bodyPr/>
        <a:lstStyle/>
        <a:p>
          <a:endParaRPr lang="en-GB"/>
        </a:p>
      </dgm:t>
    </dgm:pt>
    <dgm:pt modelId="{4334AABE-13D8-493F-A68B-4803095B176D}">
      <dgm:prSet custT="1"/>
      <dgm:spPr>
        <a:xfrm rot="16200000">
          <a:off x="187293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smtClean="0">
              <a:latin typeface="Arial" pitchFamily="34" charset="0"/>
              <a:ea typeface="+mn-ea"/>
              <a:cs typeface="Arial" pitchFamily="34" charset="0"/>
            </a:rPr>
            <a:t>Reflection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F0DB6813-19FE-4F6D-A30B-C56AFBAD64C0}" type="parTrans" cxnId="{88DD53AA-52E0-4199-BC92-C865AB56F1E7}">
      <dgm:prSet/>
      <dgm:spPr/>
      <dgm:t>
        <a:bodyPr/>
        <a:lstStyle/>
        <a:p>
          <a:endParaRPr lang="en-GB"/>
        </a:p>
      </dgm:t>
    </dgm:pt>
    <dgm:pt modelId="{61608302-E620-4D82-A6DD-113F17104103}" type="sibTrans" cxnId="{88DD53AA-52E0-4199-BC92-C865AB56F1E7}">
      <dgm:prSet/>
      <dgm:spPr/>
      <dgm:t>
        <a:bodyPr/>
        <a:lstStyle/>
        <a:p>
          <a:endParaRPr lang="en-GB"/>
        </a:p>
      </dgm:t>
    </dgm:pt>
    <dgm:pt modelId="{371468B1-302E-41F4-B77F-7BE31B389D6F}">
      <dgm:prSet custT="1"/>
      <dgm:spPr>
        <a:xfrm rot="16200000">
          <a:off x="1872932" y="142448"/>
          <a:ext cx="2159000" cy="1874102"/>
        </a:xfrm>
        <a:prstGeom prst="flowChartManualOperation">
          <a:avLst/>
        </a:prstGeom>
      </dgm:spPr>
      <dgm:t>
        <a:bodyPr/>
        <a:lstStyle/>
        <a:p>
          <a:r>
            <a:rPr lang="en-GB" sz="2000" dirty="0" err="1" smtClean="0">
              <a:latin typeface="Arial" pitchFamily="34" charset="0"/>
              <a:ea typeface="+mn-ea"/>
              <a:cs typeface="Arial" pitchFamily="34" charset="0"/>
            </a:rPr>
            <a:t>QA</a:t>
          </a:r>
          <a:r>
            <a:rPr lang="en-GB" sz="2000" dirty="0" smtClean="0">
              <a:latin typeface="Arial" pitchFamily="34" charset="0"/>
              <a:ea typeface="+mn-ea"/>
              <a:cs typeface="Arial" pitchFamily="34" charset="0"/>
            </a:rPr>
            <a:t> processes</a:t>
          </a:r>
          <a:endParaRPr lang="en-GB" sz="20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CF7FCA43-DDD8-45B3-BDDA-45D3AEC2923B}" type="parTrans" cxnId="{7F30B613-4628-4228-BE62-EAF413E25A46}">
      <dgm:prSet/>
      <dgm:spPr/>
      <dgm:t>
        <a:bodyPr/>
        <a:lstStyle/>
        <a:p>
          <a:endParaRPr lang="en-GB"/>
        </a:p>
      </dgm:t>
    </dgm:pt>
    <dgm:pt modelId="{8A28C811-B14B-4A66-9D5F-47458E68C494}" type="sibTrans" cxnId="{7F30B613-4628-4228-BE62-EAF413E25A46}">
      <dgm:prSet/>
      <dgm:spPr/>
      <dgm:t>
        <a:bodyPr/>
        <a:lstStyle/>
        <a:p>
          <a:endParaRPr lang="en-GB"/>
        </a:p>
      </dgm:t>
    </dgm:pt>
    <dgm:pt modelId="{021A10FE-1130-483B-A6A8-52719A4B28C7}" type="pres">
      <dgm:prSet presAssocID="{3C9DECD2-AA93-4637-923C-6DC18FD5AC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F27480E-2DC4-4452-8C86-D55B6A7DB0E1}" type="pres">
      <dgm:prSet presAssocID="{D3B25C38-B642-4746-86DE-E911A9F4A31D}" presName="node" presStyleLbl="node1" presStyleIdx="0" presStyleCnt="3" custLinFactX="-37214" custLinFactNeighborX="-100000" custLinFactNeighborY="7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F9EB72-CDE9-4D18-A8BA-E74AF2D55EF8}" type="pres">
      <dgm:prSet presAssocID="{A1E22DEA-2AFE-4C54-BA2B-88BCA28E50FE}" presName="sibTrans" presStyleCnt="0"/>
      <dgm:spPr/>
      <dgm:t>
        <a:bodyPr/>
        <a:lstStyle/>
        <a:p>
          <a:endParaRPr lang="en-GB"/>
        </a:p>
      </dgm:t>
    </dgm:pt>
    <dgm:pt modelId="{ECF967CB-E702-4808-BDA6-CF5CC8AD5F32}" type="pres">
      <dgm:prSet presAssocID="{D8A2C9C1-0E05-44F7-B1F9-3DD2785AE6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1CC5E9-B7AE-4A4A-BC9C-4B71D033CCD7}" type="pres">
      <dgm:prSet presAssocID="{A5E792A2-90E6-41F5-A0D1-CC59EDD3C5BE}" presName="sibTrans" presStyleCnt="0"/>
      <dgm:spPr/>
      <dgm:t>
        <a:bodyPr/>
        <a:lstStyle/>
        <a:p>
          <a:endParaRPr lang="en-GB"/>
        </a:p>
      </dgm:t>
    </dgm:pt>
    <dgm:pt modelId="{1E5D56AD-3327-4C4D-A2EB-DB89A7A78863}" type="pres">
      <dgm:prSet presAssocID="{FD791252-E880-44FA-AEBF-B97FB67F8E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3CB8B54-E56D-4BE1-82A2-CA851AF76EE9}" type="presOf" srcId="{4334AABE-13D8-493F-A68B-4803095B176D}" destId="{ECF967CB-E702-4808-BDA6-CF5CC8AD5F32}" srcOrd="0" destOrd="1" presId="urn:microsoft.com/office/officeart/2005/8/layout/hList6"/>
    <dgm:cxn modelId="{19E5EB66-E193-4E0C-819B-069573C72808}" type="presOf" srcId="{371468B1-302E-41F4-B77F-7BE31B389D6F}" destId="{ECF967CB-E702-4808-BDA6-CF5CC8AD5F32}" srcOrd="0" destOrd="4" presId="urn:microsoft.com/office/officeart/2005/8/layout/hList6"/>
    <dgm:cxn modelId="{32A8FD99-AAEC-41C3-9CA7-61707C287121}" srcId="{FD791252-E880-44FA-AEBF-B97FB67F8E4D}" destId="{BCC1CBD1-DC55-4D86-840B-444F624A93CA}" srcOrd="2" destOrd="0" parTransId="{046FD314-9C60-4BDF-87F8-27D58AB12D8A}" sibTransId="{2EF70CE6-E239-4D43-8BC5-CDC9BFBE50FE}"/>
    <dgm:cxn modelId="{53F2C184-AB6E-45BE-A68B-810B057579E8}" srcId="{D8A2C9C1-0E05-44F7-B1F9-3DD2785AE639}" destId="{ED325B97-CD5D-4AE7-8D36-295A164850B4}" srcOrd="1" destOrd="0" parTransId="{0997A3A9-B967-42B3-A46F-031489DA7A58}" sibTransId="{E9DA33E6-D7B6-4CCE-9E66-ADD3BD87B8F8}"/>
    <dgm:cxn modelId="{18990928-7C2E-4C51-A102-4FD0CE02DD0D}" type="presOf" srcId="{1F12E259-16FA-453D-9DA1-E723CA04F2EC}" destId="{1E5D56AD-3327-4C4D-A2EB-DB89A7A78863}" srcOrd="0" destOrd="2" presId="urn:microsoft.com/office/officeart/2005/8/layout/hList6"/>
    <dgm:cxn modelId="{A85D799A-55BA-42A0-8926-9CBA06DFAFF3}" srcId="{D8A2C9C1-0E05-44F7-B1F9-3DD2785AE639}" destId="{BD87561D-E7DF-473A-AF08-F6C83AADB9E4}" srcOrd="2" destOrd="0" parTransId="{CEA01C99-1F13-4463-9F44-B5E6B3CA18DE}" sibTransId="{4E8F9A4A-B613-4804-9450-F7FC8DFE051F}"/>
    <dgm:cxn modelId="{88DD53AA-52E0-4199-BC92-C865AB56F1E7}" srcId="{D8A2C9C1-0E05-44F7-B1F9-3DD2785AE639}" destId="{4334AABE-13D8-493F-A68B-4803095B176D}" srcOrd="0" destOrd="0" parTransId="{F0DB6813-19FE-4F6D-A30B-C56AFBAD64C0}" sibTransId="{61608302-E620-4D82-A6DD-113F17104103}"/>
    <dgm:cxn modelId="{B15E9873-5948-405A-AD7B-2BE51CBE4516}" type="presOf" srcId="{D3B25C38-B642-4746-86DE-E911A9F4A31D}" destId="{EF27480E-2DC4-4452-8C86-D55B6A7DB0E1}" srcOrd="0" destOrd="0" presId="urn:microsoft.com/office/officeart/2005/8/layout/hList6"/>
    <dgm:cxn modelId="{82EB3694-0DBF-4341-9841-996EA33B9D88}" type="presOf" srcId="{D8A2C9C1-0E05-44F7-B1F9-3DD2785AE639}" destId="{ECF967CB-E702-4808-BDA6-CF5CC8AD5F32}" srcOrd="0" destOrd="0" presId="urn:microsoft.com/office/officeart/2005/8/layout/hList6"/>
    <dgm:cxn modelId="{C05FF1A0-2DFC-42BC-916C-662B938E653D}" type="presOf" srcId="{BCC1CBD1-DC55-4D86-840B-444F624A93CA}" destId="{1E5D56AD-3327-4C4D-A2EB-DB89A7A78863}" srcOrd="0" destOrd="3" presId="urn:microsoft.com/office/officeart/2005/8/layout/hList6"/>
    <dgm:cxn modelId="{CE3C48CB-2191-4C30-AC41-83218B6A74E0}" srcId="{3C9DECD2-AA93-4637-923C-6DC18FD5AC20}" destId="{D3B25C38-B642-4746-86DE-E911A9F4A31D}" srcOrd="0" destOrd="0" parTransId="{77F35AA1-8470-48E0-88EE-01043599B206}" sibTransId="{A1E22DEA-2AFE-4C54-BA2B-88BCA28E50FE}"/>
    <dgm:cxn modelId="{C81867E9-0640-4E91-9EB0-E2F3D5EE722B}" type="presOf" srcId="{ED325B97-CD5D-4AE7-8D36-295A164850B4}" destId="{ECF967CB-E702-4808-BDA6-CF5CC8AD5F32}" srcOrd="0" destOrd="2" presId="urn:microsoft.com/office/officeart/2005/8/layout/hList6"/>
    <dgm:cxn modelId="{DA8610EF-3BF8-4810-A556-44A15AC87DEF}" type="presOf" srcId="{FD791252-E880-44FA-AEBF-B97FB67F8E4D}" destId="{1E5D56AD-3327-4C4D-A2EB-DB89A7A78863}" srcOrd="0" destOrd="0" presId="urn:microsoft.com/office/officeart/2005/8/layout/hList6"/>
    <dgm:cxn modelId="{99335CA2-132C-47F9-BB11-D794B95518AE}" srcId="{3C9DECD2-AA93-4637-923C-6DC18FD5AC20}" destId="{FD791252-E880-44FA-AEBF-B97FB67F8E4D}" srcOrd="2" destOrd="0" parTransId="{429A3BBE-F816-4A4C-9280-0E16CAEC2CC9}" sibTransId="{834C6C09-2718-459E-BFA1-2322C4B32D50}"/>
    <dgm:cxn modelId="{6CF57771-6B42-45BE-BC96-AD15520A85DE}" srcId="{3C9DECD2-AA93-4637-923C-6DC18FD5AC20}" destId="{D8A2C9C1-0E05-44F7-B1F9-3DD2785AE639}" srcOrd="1" destOrd="0" parTransId="{3A05DE97-8FCF-42F9-8E5E-850FDCC40CDE}" sibTransId="{A5E792A2-90E6-41F5-A0D1-CC59EDD3C5BE}"/>
    <dgm:cxn modelId="{F78B9BAD-009B-4884-9E20-EB3C0238F8D3}" srcId="{FD791252-E880-44FA-AEBF-B97FB67F8E4D}" destId="{EC9876FF-38DF-4EA8-822C-141FCCA0EF6A}" srcOrd="0" destOrd="0" parTransId="{740D8E1B-1631-4657-B38F-E2A17A464CFB}" sibTransId="{E9740FA6-5BEB-44F0-B04E-81DB0F161081}"/>
    <dgm:cxn modelId="{8E6FDE35-A14E-43E6-98E3-1A7405650ACE}" type="presOf" srcId="{3C9DECD2-AA93-4637-923C-6DC18FD5AC20}" destId="{021A10FE-1130-483B-A6A8-52719A4B28C7}" srcOrd="0" destOrd="0" presId="urn:microsoft.com/office/officeart/2005/8/layout/hList6"/>
    <dgm:cxn modelId="{7F30B613-4628-4228-BE62-EAF413E25A46}" srcId="{D8A2C9C1-0E05-44F7-B1F9-3DD2785AE639}" destId="{371468B1-302E-41F4-B77F-7BE31B389D6F}" srcOrd="3" destOrd="0" parTransId="{CF7FCA43-DDD8-45B3-BDDA-45D3AEC2923B}" sibTransId="{8A28C811-B14B-4A66-9D5F-47458E68C494}"/>
    <dgm:cxn modelId="{C672AF8B-EF77-4EC2-A8B2-5DF29586D501}" type="presOf" srcId="{EC9876FF-38DF-4EA8-822C-141FCCA0EF6A}" destId="{1E5D56AD-3327-4C4D-A2EB-DB89A7A78863}" srcOrd="0" destOrd="1" presId="urn:microsoft.com/office/officeart/2005/8/layout/hList6"/>
    <dgm:cxn modelId="{A40741F9-CBD3-45E7-8401-8004BFBCE740}" type="presOf" srcId="{BD87561D-E7DF-473A-AF08-F6C83AADB9E4}" destId="{ECF967CB-E702-4808-BDA6-CF5CC8AD5F32}" srcOrd="0" destOrd="3" presId="urn:microsoft.com/office/officeart/2005/8/layout/hList6"/>
    <dgm:cxn modelId="{C93DA86C-AA69-47CC-9701-2CCAE276837C}" srcId="{FD791252-E880-44FA-AEBF-B97FB67F8E4D}" destId="{1F12E259-16FA-453D-9DA1-E723CA04F2EC}" srcOrd="1" destOrd="0" parTransId="{012065C2-C112-4A34-808C-89FC1A2BCEF0}" sibTransId="{AD0B3E54-7772-4FDE-9934-926F5D09F69F}"/>
    <dgm:cxn modelId="{600E564A-B6BA-4E59-8B30-64D3E7F5F37E}" type="presParOf" srcId="{021A10FE-1130-483B-A6A8-52719A4B28C7}" destId="{EF27480E-2DC4-4452-8C86-D55B6A7DB0E1}" srcOrd="0" destOrd="0" presId="urn:microsoft.com/office/officeart/2005/8/layout/hList6"/>
    <dgm:cxn modelId="{A13AC056-10AA-4020-9EDB-B6D18B67DDA8}" type="presParOf" srcId="{021A10FE-1130-483B-A6A8-52719A4B28C7}" destId="{7BF9EB72-CDE9-4D18-A8BA-E74AF2D55EF8}" srcOrd="1" destOrd="0" presId="urn:microsoft.com/office/officeart/2005/8/layout/hList6"/>
    <dgm:cxn modelId="{5CA4186D-D6E1-47A0-9BE9-8C618F7C10A4}" type="presParOf" srcId="{021A10FE-1130-483B-A6A8-52719A4B28C7}" destId="{ECF967CB-E702-4808-BDA6-CF5CC8AD5F32}" srcOrd="2" destOrd="0" presId="urn:microsoft.com/office/officeart/2005/8/layout/hList6"/>
    <dgm:cxn modelId="{8A8FB45A-6152-4179-AE4D-4626F8FF3CB0}" type="presParOf" srcId="{021A10FE-1130-483B-A6A8-52719A4B28C7}" destId="{D81CC5E9-B7AE-4A4A-BC9C-4B71D033CCD7}" srcOrd="3" destOrd="0" presId="urn:microsoft.com/office/officeart/2005/8/layout/hList6"/>
    <dgm:cxn modelId="{A3C43CA6-92B3-4045-98C5-CE709BBB63AB}" type="presParOf" srcId="{021A10FE-1130-483B-A6A8-52719A4B28C7}" destId="{1E5D56AD-3327-4C4D-A2EB-DB89A7A7886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955CF3-932F-8A47-A20F-057303C7E0AD}" type="doc">
      <dgm:prSet loTypeId="urn:microsoft.com/office/officeart/2005/8/layout/process4" loCatId="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836FF1-1EB4-5741-93E8-60AFE3D2A216}">
      <dgm:prSet custT="1"/>
      <dgm:spPr/>
      <dgm:t>
        <a:bodyPr/>
        <a:lstStyle/>
        <a:p>
          <a:pPr rtl="0"/>
          <a:r>
            <a:rPr lang="en-GB" sz="2000" dirty="0" smtClean="0"/>
            <a:t>Peer review of doctor’s performance</a:t>
          </a:r>
          <a:endParaRPr lang="en-GB" sz="2000" dirty="0"/>
        </a:p>
      </dgm:t>
    </dgm:pt>
    <dgm:pt modelId="{29E25BD7-A348-3346-934B-44FCCD42AE1F}" type="parTrans" cxnId="{B46527B6-31EA-A942-BBA9-97C99C073639}">
      <dgm:prSet/>
      <dgm:spPr/>
      <dgm:t>
        <a:bodyPr/>
        <a:lstStyle/>
        <a:p>
          <a:endParaRPr lang="en-US"/>
        </a:p>
      </dgm:t>
    </dgm:pt>
    <dgm:pt modelId="{9CB05630-7F1B-A449-B12E-41E4FD7AA4E0}" type="sibTrans" cxnId="{B46527B6-31EA-A942-BBA9-97C99C073639}">
      <dgm:prSet/>
      <dgm:spPr/>
      <dgm:t>
        <a:bodyPr/>
        <a:lstStyle/>
        <a:p>
          <a:endParaRPr lang="en-US"/>
        </a:p>
      </dgm:t>
    </dgm:pt>
    <dgm:pt modelId="{6DB2A6B8-DD10-064C-926A-AA72F9C524D9}">
      <dgm:prSet custT="1"/>
      <dgm:spPr/>
      <dgm:t>
        <a:bodyPr/>
        <a:lstStyle/>
        <a:p>
          <a:pPr rtl="0"/>
          <a:r>
            <a:rPr lang="en-GB" sz="2000" dirty="0" smtClean="0"/>
            <a:t>Personal reflection</a:t>
          </a:r>
          <a:endParaRPr lang="en-GB" sz="2000" dirty="0"/>
        </a:p>
      </dgm:t>
    </dgm:pt>
    <dgm:pt modelId="{C99EE5A0-B043-3D4C-8720-06354D5D33AD}" type="parTrans" cxnId="{842FDB56-5F5E-1E49-83B5-7AFD62567CE2}">
      <dgm:prSet/>
      <dgm:spPr/>
      <dgm:t>
        <a:bodyPr/>
        <a:lstStyle/>
        <a:p>
          <a:endParaRPr lang="en-US"/>
        </a:p>
      </dgm:t>
    </dgm:pt>
    <dgm:pt modelId="{8606D93F-D26F-A940-93EC-74E16F134D72}" type="sibTrans" cxnId="{842FDB56-5F5E-1E49-83B5-7AFD62567CE2}">
      <dgm:prSet/>
      <dgm:spPr/>
      <dgm:t>
        <a:bodyPr/>
        <a:lstStyle/>
        <a:p>
          <a:endParaRPr lang="en-US"/>
        </a:p>
      </dgm:t>
    </dgm:pt>
    <dgm:pt modelId="{C9F08C9F-4FCD-F04F-B6BD-80B24C1378A2}">
      <dgm:prSet custT="1"/>
      <dgm:spPr/>
      <dgm:t>
        <a:bodyPr/>
        <a:lstStyle/>
        <a:p>
          <a:pPr rtl="0"/>
          <a:r>
            <a:rPr lang="en-GB" sz="2000" dirty="0" smtClean="0"/>
            <a:t>Consider doctor in the local healthcare service</a:t>
          </a:r>
          <a:endParaRPr lang="en-GB" sz="2000" dirty="0"/>
        </a:p>
      </dgm:t>
    </dgm:pt>
    <dgm:pt modelId="{E1454372-7C7D-E341-889B-A7FF4A59F3F5}" type="parTrans" cxnId="{96F72130-0785-4245-8DAE-4BC9A6FC8A90}">
      <dgm:prSet/>
      <dgm:spPr/>
      <dgm:t>
        <a:bodyPr/>
        <a:lstStyle/>
        <a:p>
          <a:endParaRPr lang="en-US"/>
        </a:p>
      </dgm:t>
    </dgm:pt>
    <dgm:pt modelId="{6C8D0939-9CC8-0E44-8760-C47A668A84F6}" type="sibTrans" cxnId="{96F72130-0785-4245-8DAE-4BC9A6FC8A90}">
      <dgm:prSet/>
      <dgm:spPr/>
      <dgm:t>
        <a:bodyPr/>
        <a:lstStyle/>
        <a:p>
          <a:endParaRPr lang="en-US"/>
        </a:p>
      </dgm:t>
    </dgm:pt>
    <dgm:pt modelId="{897D182F-5360-344A-A60D-842AAA3F6290}">
      <dgm:prSet custT="1"/>
      <dgm:spPr/>
      <dgm:t>
        <a:bodyPr/>
        <a:lstStyle/>
        <a:p>
          <a:pPr rtl="0"/>
          <a:r>
            <a:rPr lang="en-GB" sz="2000" dirty="0" smtClean="0"/>
            <a:t>Set out development needs</a:t>
          </a:r>
          <a:endParaRPr lang="en-GB" sz="2000" dirty="0"/>
        </a:p>
      </dgm:t>
    </dgm:pt>
    <dgm:pt modelId="{5EBA5844-C202-BE4D-92F0-E76E5C00F81E}" type="parTrans" cxnId="{79C5F1EB-9BE8-5F49-8747-75F1AE2A6DEB}">
      <dgm:prSet/>
      <dgm:spPr/>
      <dgm:t>
        <a:bodyPr/>
        <a:lstStyle/>
        <a:p>
          <a:endParaRPr lang="en-US"/>
        </a:p>
      </dgm:t>
    </dgm:pt>
    <dgm:pt modelId="{202ED989-12F6-574A-A47E-D451189E0D68}" type="sibTrans" cxnId="{79C5F1EB-9BE8-5F49-8747-75F1AE2A6DEB}">
      <dgm:prSet/>
      <dgm:spPr/>
      <dgm:t>
        <a:bodyPr/>
        <a:lstStyle/>
        <a:p>
          <a:endParaRPr lang="en-US"/>
        </a:p>
      </dgm:t>
    </dgm:pt>
    <dgm:pt modelId="{EFFF93FC-3FBA-BB40-9005-5C518FD3D43B}">
      <dgm:prSet custT="1"/>
      <dgm:spPr/>
      <dgm:t>
        <a:bodyPr/>
        <a:lstStyle/>
        <a:p>
          <a:pPr rtl="0"/>
          <a:r>
            <a:rPr lang="en-GB" sz="2000" dirty="0" smtClean="0"/>
            <a:t>Agree learning plan </a:t>
          </a:r>
          <a:endParaRPr lang="en-GB" sz="2000" dirty="0"/>
        </a:p>
      </dgm:t>
    </dgm:pt>
    <dgm:pt modelId="{E2C6F363-9A93-5540-B34C-70316902BA42}" type="parTrans" cxnId="{09A6286B-6CE5-2549-92FC-4A91A11CD19F}">
      <dgm:prSet/>
      <dgm:spPr/>
      <dgm:t>
        <a:bodyPr/>
        <a:lstStyle/>
        <a:p>
          <a:endParaRPr lang="en-US"/>
        </a:p>
      </dgm:t>
    </dgm:pt>
    <dgm:pt modelId="{CCC6E4F0-D23A-8A47-8DC3-B3F58B97915D}" type="sibTrans" cxnId="{09A6286B-6CE5-2549-92FC-4A91A11CD19F}">
      <dgm:prSet/>
      <dgm:spPr/>
      <dgm:t>
        <a:bodyPr/>
        <a:lstStyle/>
        <a:p>
          <a:endParaRPr lang="en-US"/>
        </a:p>
      </dgm:t>
    </dgm:pt>
    <dgm:pt modelId="{954D78AD-0BB6-9949-8355-7E79E3330CCD}">
      <dgm:prSet custT="1"/>
      <dgm:spPr/>
      <dgm:t>
        <a:bodyPr/>
        <a:lstStyle/>
        <a:p>
          <a:pPr rtl="0"/>
          <a:r>
            <a:rPr lang="en-GB" sz="2000" dirty="0" smtClean="0"/>
            <a:t>Seek support for the learning </a:t>
          </a:r>
          <a:endParaRPr lang="en-GB" sz="2000" dirty="0"/>
        </a:p>
      </dgm:t>
    </dgm:pt>
    <dgm:pt modelId="{46620465-4FB2-FB4A-BC1B-57BDDA9F962E}" type="parTrans" cxnId="{81C03E43-81AF-5647-A4BC-5DF218A93D0F}">
      <dgm:prSet/>
      <dgm:spPr/>
      <dgm:t>
        <a:bodyPr/>
        <a:lstStyle/>
        <a:p>
          <a:endParaRPr lang="en-US"/>
        </a:p>
      </dgm:t>
    </dgm:pt>
    <dgm:pt modelId="{5C1E31E8-4A3D-094C-A198-49616B523C10}" type="sibTrans" cxnId="{81C03E43-81AF-5647-A4BC-5DF218A93D0F}">
      <dgm:prSet/>
      <dgm:spPr/>
      <dgm:t>
        <a:bodyPr/>
        <a:lstStyle/>
        <a:p>
          <a:endParaRPr lang="en-US"/>
        </a:p>
      </dgm:t>
    </dgm:pt>
    <dgm:pt modelId="{5ACBFB1A-A20F-6B41-A305-A43EB532113E}" type="pres">
      <dgm:prSet presAssocID="{53955CF3-932F-8A47-A20F-057303C7E0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0AEFF2-9C7C-CD46-B904-E6BBA34B6449}" type="pres">
      <dgm:prSet presAssocID="{954D78AD-0BB6-9949-8355-7E79E3330CCD}" presName="boxAndChildren" presStyleCnt="0"/>
      <dgm:spPr/>
    </dgm:pt>
    <dgm:pt modelId="{8AFED450-FA28-194F-8458-3C7046869256}" type="pres">
      <dgm:prSet presAssocID="{954D78AD-0BB6-9949-8355-7E79E3330CCD}" presName="parentTextBox" presStyleLbl="node1" presStyleIdx="0" presStyleCnt="6"/>
      <dgm:spPr/>
      <dgm:t>
        <a:bodyPr/>
        <a:lstStyle/>
        <a:p>
          <a:endParaRPr lang="en-US"/>
        </a:p>
      </dgm:t>
    </dgm:pt>
    <dgm:pt modelId="{60728444-1B55-3C49-9322-7A9104D4BD51}" type="pres">
      <dgm:prSet presAssocID="{CCC6E4F0-D23A-8A47-8DC3-B3F58B97915D}" presName="sp" presStyleCnt="0"/>
      <dgm:spPr/>
    </dgm:pt>
    <dgm:pt modelId="{65B71819-705A-B54C-8CEE-3BBFB43EE387}" type="pres">
      <dgm:prSet presAssocID="{EFFF93FC-3FBA-BB40-9005-5C518FD3D43B}" presName="arrowAndChildren" presStyleCnt="0"/>
      <dgm:spPr/>
    </dgm:pt>
    <dgm:pt modelId="{8ECAB2DE-0E76-FC4D-968B-FFD5C8043370}" type="pres">
      <dgm:prSet presAssocID="{EFFF93FC-3FBA-BB40-9005-5C518FD3D43B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D5BDA4B2-1D59-0647-89FF-DD03B2758B0D}" type="pres">
      <dgm:prSet presAssocID="{202ED989-12F6-574A-A47E-D451189E0D68}" presName="sp" presStyleCnt="0"/>
      <dgm:spPr/>
    </dgm:pt>
    <dgm:pt modelId="{47DB0812-51C2-9D45-BAA7-4B86F355EF14}" type="pres">
      <dgm:prSet presAssocID="{897D182F-5360-344A-A60D-842AAA3F6290}" presName="arrowAndChildren" presStyleCnt="0"/>
      <dgm:spPr/>
    </dgm:pt>
    <dgm:pt modelId="{92A2D3A9-7B49-E44B-ACA6-38983857B68A}" type="pres">
      <dgm:prSet presAssocID="{897D182F-5360-344A-A60D-842AAA3F6290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F8FB58D2-2A12-C849-B08C-CD3B90115502}" type="pres">
      <dgm:prSet presAssocID="{6C8D0939-9CC8-0E44-8760-C47A668A84F6}" presName="sp" presStyleCnt="0"/>
      <dgm:spPr/>
    </dgm:pt>
    <dgm:pt modelId="{E80EBFFE-1613-C443-B625-B67C42D71912}" type="pres">
      <dgm:prSet presAssocID="{C9F08C9F-4FCD-F04F-B6BD-80B24C1378A2}" presName="arrowAndChildren" presStyleCnt="0"/>
      <dgm:spPr/>
    </dgm:pt>
    <dgm:pt modelId="{2869A6CF-D506-3E4B-9D22-8D6E3EE522AC}" type="pres">
      <dgm:prSet presAssocID="{C9F08C9F-4FCD-F04F-B6BD-80B24C1378A2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1A165C58-E213-4A40-A376-6154C391053C}" type="pres">
      <dgm:prSet presAssocID="{8606D93F-D26F-A940-93EC-74E16F134D72}" presName="sp" presStyleCnt="0"/>
      <dgm:spPr/>
    </dgm:pt>
    <dgm:pt modelId="{2B9A1EF8-C999-FC4A-9633-184978B477A5}" type="pres">
      <dgm:prSet presAssocID="{6DB2A6B8-DD10-064C-926A-AA72F9C524D9}" presName="arrowAndChildren" presStyleCnt="0"/>
      <dgm:spPr/>
    </dgm:pt>
    <dgm:pt modelId="{8F620948-8375-5349-9970-6EED4A748333}" type="pres">
      <dgm:prSet presAssocID="{6DB2A6B8-DD10-064C-926A-AA72F9C524D9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07FD1FC9-FE8A-D74B-82C0-A9F5159400A6}" type="pres">
      <dgm:prSet presAssocID="{9CB05630-7F1B-A449-B12E-41E4FD7AA4E0}" presName="sp" presStyleCnt="0"/>
      <dgm:spPr/>
    </dgm:pt>
    <dgm:pt modelId="{40634605-A4BB-4D4B-967A-45BF3DC95DD9}" type="pres">
      <dgm:prSet presAssocID="{FB836FF1-1EB4-5741-93E8-60AFE3D2A216}" presName="arrowAndChildren" presStyleCnt="0"/>
      <dgm:spPr/>
    </dgm:pt>
    <dgm:pt modelId="{011B80FF-1955-0448-A42D-44522003D769}" type="pres">
      <dgm:prSet presAssocID="{FB836FF1-1EB4-5741-93E8-60AFE3D2A216}" presName="parentTextArrow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2F268B20-8C83-2243-A1FA-B711820C5778}" type="presOf" srcId="{EFFF93FC-3FBA-BB40-9005-5C518FD3D43B}" destId="{8ECAB2DE-0E76-FC4D-968B-FFD5C8043370}" srcOrd="0" destOrd="0" presId="urn:microsoft.com/office/officeart/2005/8/layout/process4"/>
    <dgm:cxn modelId="{79C5F1EB-9BE8-5F49-8747-75F1AE2A6DEB}" srcId="{53955CF3-932F-8A47-A20F-057303C7E0AD}" destId="{897D182F-5360-344A-A60D-842AAA3F6290}" srcOrd="3" destOrd="0" parTransId="{5EBA5844-C202-BE4D-92F0-E76E5C00F81E}" sibTransId="{202ED989-12F6-574A-A47E-D451189E0D68}"/>
    <dgm:cxn modelId="{749D5734-43DD-A74F-88CC-161DC510DCE6}" type="presOf" srcId="{C9F08C9F-4FCD-F04F-B6BD-80B24C1378A2}" destId="{2869A6CF-D506-3E4B-9D22-8D6E3EE522AC}" srcOrd="0" destOrd="0" presId="urn:microsoft.com/office/officeart/2005/8/layout/process4"/>
    <dgm:cxn modelId="{B46527B6-31EA-A942-BBA9-97C99C073639}" srcId="{53955CF3-932F-8A47-A20F-057303C7E0AD}" destId="{FB836FF1-1EB4-5741-93E8-60AFE3D2A216}" srcOrd="0" destOrd="0" parTransId="{29E25BD7-A348-3346-934B-44FCCD42AE1F}" sibTransId="{9CB05630-7F1B-A449-B12E-41E4FD7AA4E0}"/>
    <dgm:cxn modelId="{09A6286B-6CE5-2549-92FC-4A91A11CD19F}" srcId="{53955CF3-932F-8A47-A20F-057303C7E0AD}" destId="{EFFF93FC-3FBA-BB40-9005-5C518FD3D43B}" srcOrd="4" destOrd="0" parTransId="{E2C6F363-9A93-5540-B34C-70316902BA42}" sibTransId="{CCC6E4F0-D23A-8A47-8DC3-B3F58B97915D}"/>
    <dgm:cxn modelId="{8927B929-1D12-3B42-B41C-30AB5C7C632A}" type="presOf" srcId="{897D182F-5360-344A-A60D-842AAA3F6290}" destId="{92A2D3A9-7B49-E44B-ACA6-38983857B68A}" srcOrd="0" destOrd="0" presId="urn:microsoft.com/office/officeart/2005/8/layout/process4"/>
    <dgm:cxn modelId="{81C03E43-81AF-5647-A4BC-5DF218A93D0F}" srcId="{53955CF3-932F-8A47-A20F-057303C7E0AD}" destId="{954D78AD-0BB6-9949-8355-7E79E3330CCD}" srcOrd="5" destOrd="0" parTransId="{46620465-4FB2-FB4A-BC1B-57BDDA9F962E}" sibTransId="{5C1E31E8-4A3D-094C-A198-49616B523C10}"/>
    <dgm:cxn modelId="{0C13D1CC-9F78-1147-9B84-FB9EF36A3611}" type="presOf" srcId="{954D78AD-0BB6-9949-8355-7E79E3330CCD}" destId="{8AFED450-FA28-194F-8458-3C7046869256}" srcOrd="0" destOrd="0" presId="urn:microsoft.com/office/officeart/2005/8/layout/process4"/>
    <dgm:cxn modelId="{CEA26BFB-880D-C04E-B01E-03743A5D5E4C}" type="presOf" srcId="{53955CF3-932F-8A47-A20F-057303C7E0AD}" destId="{5ACBFB1A-A20F-6B41-A305-A43EB532113E}" srcOrd="0" destOrd="0" presId="urn:microsoft.com/office/officeart/2005/8/layout/process4"/>
    <dgm:cxn modelId="{842FDB56-5F5E-1E49-83B5-7AFD62567CE2}" srcId="{53955CF3-932F-8A47-A20F-057303C7E0AD}" destId="{6DB2A6B8-DD10-064C-926A-AA72F9C524D9}" srcOrd="1" destOrd="0" parTransId="{C99EE5A0-B043-3D4C-8720-06354D5D33AD}" sibTransId="{8606D93F-D26F-A940-93EC-74E16F134D72}"/>
    <dgm:cxn modelId="{96F72130-0785-4245-8DAE-4BC9A6FC8A90}" srcId="{53955CF3-932F-8A47-A20F-057303C7E0AD}" destId="{C9F08C9F-4FCD-F04F-B6BD-80B24C1378A2}" srcOrd="2" destOrd="0" parTransId="{E1454372-7C7D-E341-889B-A7FF4A59F3F5}" sibTransId="{6C8D0939-9CC8-0E44-8760-C47A668A84F6}"/>
    <dgm:cxn modelId="{214B74E6-F1CB-4345-BBD4-10C35439C468}" type="presOf" srcId="{6DB2A6B8-DD10-064C-926A-AA72F9C524D9}" destId="{8F620948-8375-5349-9970-6EED4A748333}" srcOrd="0" destOrd="0" presId="urn:microsoft.com/office/officeart/2005/8/layout/process4"/>
    <dgm:cxn modelId="{FD75DA38-2A8E-4147-809D-A2DF26E3C1E6}" type="presOf" srcId="{FB836FF1-1EB4-5741-93E8-60AFE3D2A216}" destId="{011B80FF-1955-0448-A42D-44522003D769}" srcOrd="0" destOrd="0" presId="urn:microsoft.com/office/officeart/2005/8/layout/process4"/>
    <dgm:cxn modelId="{23935BE6-539C-DE40-BC81-435A179E9AD4}" type="presParOf" srcId="{5ACBFB1A-A20F-6B41-A305-A43EB532113E}" destId="{7D0AEFF2-9C7C-CD46-B904-E6BBA34B6449}" srcOrd="0" destOrd="0" presId="urn:microsoft.com/office/officeart/2005/8/layout/process4"/>
    <dgm:cxn modelId="{A7AE6646-2ACC-2741-A163-69956EB5582A}" type="presParOf" srcId="{7D0AEFF2-9C7C-CD46-B904-E6BBA34B6449}" destId="{8AFED450-FA28-194F-8458-3C7046869256}" srcOrd="0" destOrd="0" presId="urn:microsoft.com/office/officeart/2005/8/layout/process4"/>
    <dgm:cxn modelId="{C082B423-0416-C044-8522-5D25D6D70B84}" type="presParOf" srcId="{5ACBFB1A-A20F-6B41-A305-A43EB532113E}" destId="{60728444-1B55-3C49-9322-7A9104D4BD51}" srcOrd="1" destOrd="0" presId="urn:microsoft.com/office/officeart/2005/8/layout/process4"/>
    <dgm:cxn modelId="{4B2007D1-0C6C-F44C-94D3-FA3E599F6F5B}" type="presParOf" srcId="{5ACBFB1A-A20F-6B41-A305-A43EB532113E}" destId="{65B71819-705A-B54C-8CEE-3BBFB43EE387}" srcOrd="2" destOrd="0" presId="urn:microsoft.com/office/officeart/2005/8/layout/process4"/>
    <dgm:cxn modelId="{301CB8BE-C935-6947-BB89-5DB42D4F521A}" type="presParOf" srcId="{65B71819-705A-B54C-8CEE-3BBFB43EE387}" destId="{8ECAB2DE-0E76-FC4D-968B-FFD5C8043370}" srcOrd="0" destOrd="0" presId="urn:microsoft.com/office/officeart/2005/8/layout/process4"/>
    <dgm:cxn modelId="{D5BF1CF0-A9CD-F74F-8B40-8F088A08E09C}" type="presParOf" srcId="{5ACBFB1A-A20F-6B41-A305-A43EB532113E}" destId="{D5BDA4B2-1D59-0647-89FF-DD03B2758B0D}" srcOrd="3" destOrd="0" presId="urn:microsoft.com/office/officeart/2005/8/layout/process4"/>
    <dgm:cxn modelId="{7BB3C7F6-A669-3C4B-8DF0-37203F68E820}" type="presParOf" srcId="{5ACBFB1A-A20F-6B41-A305-A43EB532113E}" destId="{47DB0812-51C2-9D45-BAA7-4B86F355EF14}" srcOrd="4" destOrd="0" presId="urn:microsoft.com/office/officeart/2005/8/layout/process4"/>
    <dgm:cxn modelId="{61B49563-84AA-4D4A-8896-724EE2FFD7A7}" type="presParOf" srcId="{47DB0812-51C2-9D45-BAA7-4B86F355EF14}" destId="{92A2D3A9-7B49-E44B-ACA6-38983857B68A}" srcOrd="0" destOrd="0" presId="urn:microsoft.com/office/officeart/2005/8/layout/process4"/>
    <dgm:cxn modelId="{C1F6DDD5-A2BE-6B41-A062-CD96F2CCF165}" type="presParOf" srcId="{5ACBFB1A-A20F-6B41-A305-A43EB532113E}" destId="{F8FB58D2-2A12-C849-B08C-CD3B90115502}" srcOrd="5" destOrd="0" presId="urn:microsoft.com/office/officeart/2005/8/layout/process4"/>
    <dgm:cxn modelId="{7F1724CB-0D37-3A4C-8641-8251962C23E4}" type="presParOf" srcId="{5ACBFB1A-A20F-6B41-A305-A43EB532113E}" destId="{E80EBFFE-1613-C443-B625-B67C42D71912}" srcOrd="6" destOrd="0" presId="urn:microsoft.com/office/officeart/2005/8/layout/process4"/>
    <dgm:cxn modelId="{2D8A2C7A-7888-854B-A229-F114314D3DD1}" type="presParOf" srcId="{E80EBFFE-1613-C443-B625-B67C42D71912}" destId="{2869A6CF-D506-3E4B-9D22-8D6E3EE522AC}" srcOrd="0" destOrd="0" presId="urn:microsoft.com/office/officeart/2005/8/layout/process4"/>
    <dgm:cxn modelId="{D1D83725-081B-7F4A-8C4B-363B5D704465}" type="presParOf" srcId="{5ACBFB1A-A20F-6B41-A305-A43EB532113E}" destId="{1A165C58-E213-4A40-A376-6154C391053C}" srcOrd="7" destOrd="0" presId="urn:microsoft.com/office/officeart/2005/8/layout/process4"/>
    <dgm:cxn modelId="{FC923A76-F506-B24C-A529-316EA7F0B3A0}" type="presParOf" srcId="{5ACBFB1A-A20F-6B41-A305-A43EB532113E}" destId="{2B9A1EF8-C999-FC4A-9633-184978B477A5}" srcOrd="8" destOrd="0" presId="urn:microsoft.com/office/officeart/2005/8/layout/process4"/>
    <dgm:cxn modelId="{369FDF3E-242B-2047-897B-E71A703262C1}" type="presParOf" srcId="{2B9A1EF8-C999-FC4A-9633-184978B477A5}" destId="{8F620948-8375-5349-9970-6EED4A748333}" srcOrd="0" destOrd="0" presId="urn:microsoft.com/office/officeart/2005/8/layout/process4"/>
    <dgm:cxn modelId="{69D49341-2A09-914B-9A20-6F15E3ABD96C}" type="presParOf" srcId="{5ACBFB1A-A20F-6B41-A305-A43EB532113E}" destId="{07FD1FC9-FE8A-D74B-82C0-A9F5159400A6}" srcOrd="9" destOrd="0" presId="urn:microsoft.com/office/officeart/2005/8/layout/process4"/>
    <dgm:cxn modelId="{A9256547-3BE6-BE4C-BD3E-49EFEB214CDC}" type="presParOf" srcId="{5ACBFB1A-A20F-6B41-A305-A43EB532113E}" destId="{40634605-A4BB-4D4B-967A-45BF3DC95DD9}" srcOrd="10" destOrd="0" presId="urn:microsoft.com/office/officeart/2005/8/layout/process4"/>
    <dgm:cxn modelId="{EE1E2286-F6DE-F140-B564-D39A346760BE}" type="presParOf" srcId="{40634605-A4BB-4D4B-967A-45BF3DC95DD9}" destId="{011B80FF-1955-0448-A42D-44522003D7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5404CB2-EE9E-46F6-8E56-64849A6FE90B}" type="doc">
      <dgm:prSet loTypeId="urn:microsoft.com/office/officeart/2005/8/layout/h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2D25754-EA38-4E45-B2E2-1098FB07A6C5}">
      <dgm:prSet phldrT="[Text]" custT="1"/>
      <dgm:spPr>
        <a:xfrm rot="16200000">
          <a:off x="158401" y="-157701"/>
          <a:ext cx="1503680" cy="1819082"/>
        </a:xfrm>
        <a:prstGeom prst="flowChartManualOperation">
          <a:avLst/>
        </a:prstGeom>
      </dgm:spPr>
      <dgm:t>
        <a:bodyPr/>
        <a:lstStyle/>
        <a:p>
          <a:r>
            <a:rPr lang="en-GB" sz="2800" b="1" dirty="0" smtClean="0">
              <a:latin typeface="Arial" pitchFamily="34" charset="0"/>
              <a:ea typeface="+mn-ea"/>
              <a:cs typeface="Arial" pitchFamily="34" charset="0"/>
            </a:rPr>
            <a:t>2. PLAN </a:t>
          </a:r>
          <a:r>
            <a:rPr lang="en-GB" sz="2800" b="1" cap="none" spc="300" dirty="0" smtClean="0">
              <a:ln w="5715" cmpd="sng">
                <a:prstDash val="solid"/>
                <a:miter lim="800000"/>
              </a:ln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Arial" pitchFamily="34" charset="0"/>
              <a:ea typeface="+mn-ea"/>
              <a:cs typeface="Arial" pitchFamily="34" charset="0"/>
            </a:rPr>
            <a:t>HOW</a:t>
          </a:r>
          <a:r>
            <a:rPr lang="en-GB" sz="2800" b="1" dirty="0" smtClean="0">
              <a:latin typeface="Arial" pitchFamily="34" charset="0"/>
              <a:ea typeface="+mn-ea"/>
              <a:cs typeface="Arial" pitchFamily="34" charset="0"/>
            </a:rPr>
            <a:t> TO LEARN</a:t>
          </a:r>
          <a:endParaRPr lang="en-GB" sz="2800" b="1" dirty="0">
            <a:latin typeface="Arial" pitchFamily="34" charset="0"/>
            <a:ea typeface="+mn-ea"/>
            <a:cs typeface="Arial" pitchFamily="34" charset="0"/>
          </a:endParaRPr>
        </a:p>
      </dgm:t>
    </dgm:pt>
    <dgm:pt modelId="{8A6EAC7B-F626-487E-9F11-BD7B2E893E98}" type="parTrans" cxnId="{B4F158C3-9EDA-4C67-821E-A58DF1BB243E}">
      <dgm:prSet/>
      <dgm:spPr/>
      <dgm:t>
        <a:bodyPr/>
        <a:lstStyle/>
        <a:p>
          <a:endParaRPr lang="en-GB"/>
        </a:p>
      </dgm:t>
    </dgm:pt>
    <dgm:pt modelId="{421CE316-8813-4CFA-BEA5-2C7896BA1CF0}" type="sibTrans" cxnId="{B4F158C3-9EDA-4C67-821E-A58DF1BB243E}">
      <dgm:prSet/>
      <dgm:spPr/>
      <dgm:t>
        <a:bodyPr/>
        <a:lstStyle/>
        <a:p>
          <a:endParaRPr lang="en-GB"/>
        </a:p>
      </dgm:t>
    </dgm:pt>
    <dgm:pt modelId="{6B284542-7B34-491C-9FF3-F33D94EED717}">
      <dgm:prSet phldrT="[Text]" custT="1"/>
      <dgm:spPr>
        <a:xfrm rot="16200000">
          <a:off x="2113915" y="-157701"/>
          <a:ext cx="1503680" cy="1819082"/>
        </a:xfrm>
        <a:prstGeom prst="flowChartManualOperation">
          <a:avLst/>
        </a:prstGeom>
      </dgm:spPr>
      <dgm:t>
        <a:bodyPr/>
        <a:lstStyle/>
        <a:p>
          <a:r>
            <a:rPr lang="en-GB" sz="2800" dirty="0" smtClean="0">
              <a:latin typeface="Arial" pitchFamily="34" charset="0"/>
              <a:ea typeface="+mn-ea"/>
              <a:cs typeface="Arial" pitchFamily="34" charset="0"/>
            </a:rPr>
            <a:t>Personal development plan, or other record</a:t>
          </a:r>
          <a:endParaRPr lang="en-GB" sz="28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D0B97544-F67F-476C-8B1D-BD88A3A578F7}" type="parTrans" cxnId="{94AC3A54-0402-41EB-A578-833A9B0335E3}">
      <dgm:prSet/>
      <dgm:spPr/>
      <dgm:t>
        <a:bodyPr/>
        <a:lstStyle/>
        <a:p>
          <a:endParaRPr lang="en-GB"/>
        </a:p>
      </dgm:t>
    </dgm:pt>
    <dgm:pt modelId="{6FF486CF-B4B9-4ED7-8DDC-4CFB623E4E49}" type="sibTrans" cxnId="{94AC3A54-0402-41EB-A578-833A9B0335E3}">
      <dgm:prSet/>
      <dgm:spPr/>
      <dgm:t>
        <a:bodyPr/>
        <a:lstStyle/>
        <a:p>
          <a:endParaRPr lang="en-GB"/>
        </a:p>
      </dgm:t>
    </dgm:pt>
    <dgm:pt modelId="{11037105-CFDA-4111-94FE-C36894924497}">
      <dgm:prSet phldrT="[Text]" custT="1"/>
      <dgm:spPr>
        <a:xfrm rot="16200000">
          <a:off x="4069428" y="-157701"/>
          <a:ext cx="1503680" cy="1819082"/>
        </a:xfrm>
        <a:prstGeom prst="flowChartManualOperation">
          <a:avLst/>
        </a:prstGeom>
      </dgm:spPr>
      <dgm:t>
        <a:bodyPr/>
        <a:lstStyle/>
        <a:p>
          <a:r>
            <a:rPr lang="en-GB" sz="2800" dirty="0" smtClean="0">
              <a:latin typeface="Arial" pitchFamily="34" charset="0"/>
              <a:ea typeface="+mn-ea"/>
              <a:cs typeface="Arial" pitchFamily="34" charset="0"/>
            </a:rPr>
            <a:t>A rational and transparent record is created </a:t>
          </a:r>
          <a:endParaRPr lang="en-GB" sz="2800" dirty="0">
            <a:latin typeface="Arial" pitchFamily="34" charset="0"/>
            <a:ea typeface="+mn-ea"/>
            <a:cs typeface="Arial" pitchFamily="34" charset="0"/>
          </a:endParaRPr>
        </a:p>
      </dgm:t>
    </dgm:pt>
    <dgm:pt modelId="{74E4A022-90A4-4D9A-941E-CF6DCD850275}" type="parTrans" cxnId="{B3CCAF05-0CF8-4CE9-AB36-D60799AB200F}">
      <dgm:prSet/>
      <dgm:spPr/>
      <dgm:t>
        <a:bodyPr/>
        <a:lstStyle/>
        <a:p>
          <a:endParaRPr lang="en-GB"/>
        </a:p>
      </dgm:t>
    </dgm:pt>
    <dgm:pt modelId="{235B251D-15B5-4020-B64E-E210940D1EC8}" type="sibTrans" cxnId="{B3CCAF05-0CF8-4CE9-AB36-D60799AB200F}">
      <dgm:prSet/>
      <dgm:spPr/>
      <dgm:t>
        <a:bodyPr/>
        <a:lstStyle/>
        <a:p>
          <a:endParaRPr lang="en-GB"/>
        </a:p>
      </dgm:t>
    </dgm:pt>
    <dgm:pt modelId="{5E657159-F654-40A4-A648-3F003B3AD047}">
      <dgm:prSet phldrT="[Text]" custT="1"/>
      <dgm:spPr>
        <a:xfrm rot="16200000">
          <a:off x="2113915" y="-157701"/>
          <a:ext cx="1503680" cy="1819082"/>
        </a:xfrm>
        <a:prstGeom prst="flowChartManualOperation">
          <a:avLst/>
        </a:prstGeom>
      </dgm:spPr>
      <dgm:t>
        <a:bodyPr/>
        <a:lstStyle/>
        <a:p>
          <a:endParaRPr lang="en-GB" sz="28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349384E3-2201-4817-BDAC-A1D57A1B811D}" type="sibTrans" cxnId="{7BA09E0D-66A1-42DA-954B-0C3AE72F608D}">
      <dgm:prSet/>
      <dgm:spPr/>
      <dgm:t>
        <a:bodyPr/>
        <a:lstStyle/>
        <a:p>
          <a:endParaRPr lang="en-GB"/>
        </a:p>
      </dgm:t>
    </dgm:pt>
    <dgm:pt modelId="{00B647D0-6397-4D10-B7C1-A383CC95D7FF}" type="parTrans" cxnId="{7BA09E0D-66A1-42DA-954B-0C3AE72F608D}">
      <dgm:prSet/>
      <dgm:spPr/>
      <dgm:t>
        <a:bodyPr/>
        <a:lstStyle/>
        <a:p>
          <a:endParaRPr lang="en-GB"/>
        </a:p>
      </dgm:t>
    </dgm:pt>
    <dgm:pt modelId="{2A54667E-1C2D-4787-9EE2-E4AFF33696B1}" type="pres">
      <dgm:prSet presAssocID="{15404CB2-EE9E-46F6-8E56-64849A6FE9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8404A5-4F69-4CC0-923A-403544D4ED98}" type="pres">
      <dgm:prSet presAssocID="{62D25754-EA38-4E45-B2E2-1098FB07A6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547F26-57D0-4B0B-BF54-CEE8FC4DCDC0}" type="pres">
      <dgm:prSet presAssocID="{421CE316-8813-4CFA-BEA5-2C7896BA1CF0}" presName="sibTrans" presStyleCnt="0"/>
      <dgm:spPr/>
      <dgm:t>
        <a:bodyPr/>
        <a:lstStyle/>
        <a:p>
          <a:endParaRPr lang="en-GB"/>
        </a:p>
      </dgm:t>
    </dgm:pt>
    <dgm:pt modelId="{FF8E5028-7592-4A44-9925-752DBB62AA24}" type="pres">
      <dgm:prSet presAssocID="{5E657159-F654-40A4-A648-3F003B3AD0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38EDC-822D-421B-9C7C-05CDF95F4342}" type="pres">
      <dgm:prSet presAssocID="{349384E3-2201-4817-BDAC-A1D57A1B811D}" presName="sibTrans" presStyleCnt="0"/>
      <dgm:spPr/>
      <dgm:t>
        <a:bodyPr/>
        <a:lstStyle/>
        <a:p>
          <a:endParaRPr lang="en-GB"/>
        </a:p>
      </dgm:t>
    </dgm:pt>
    <dgm:pt modelId="{2251AC6B-9FB8-44A4-8578-B3FCDA1C6370}" type="pres">
      <dgm:prSet presAssocID="{11037105-CFDA-4111-94FE-C368949244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68EC0EA-ECAC-40DD-AFAB-DA3A1E83DFF0}" type="presOf" srcId="{15404CB2-EE9E-46F6-8E56-64849A6FE90B}" destId="{2A54667E-1C2D-4787-9EE2-E4AFF33696B1}" srcOrd="0" destOrd="0" presId="urn:microsoft.com/office/officeart/2005/8/layout/hList6"/>
    <dgm:cxn modelId="{6229079B-91FB-487B-82EF-B7FCD0454D68}" type="presOf" srcId="{6B284542-7B34-491C-9FF3-F33D94EED717}" destId="{FF8E5028-7592-4A44-9925-752DBB62AA24}" srcOrd="0" destOrd="1" presId="urn:microsoft.com/office/officeart/2005/8/layout/hList6"/>
    <dgm:cxn modelId="{D0978FD1-1796-4EA3-ABC9-ACA6D13E4BD1}" type="presOf" srcId="{11037105-CFDA-4111-94FE-C36894924497}" destId="{2251AC6B-9FB8-44A4-8578-B3FCDA1C6370}" srcOrd="0" destOrd="0" presId="urn:microsoft.com/office/officeart/2005/8/layout/hList6"/>
    <dgm:cxn modelId="{94AC3A54-0402-41EB-A578-833A9B0335E3}" srcId="{5E657159-F654-40A4-A648-3F003B3AD047}" destId="{6B284542-7B34-491C-9FF3-F33D94EED717}" srcOrd="0" destOrd="0" parTransId="{D0B97544-F67F-476C-8B1D-BD88A3A578F7}" sibTransId="{6FF486CF-B4B9-4ED7-8DDC-4CFB623E4E49}"/>
    <dgm:cxn modelId="{B3CCAF05-0CF8-4CE9-AB36-D60799AB200F}" srcId="{15404CB2-EE9E-46F6-8E56-64849A6FE90B}" destId="{11037105-CFDA-4111-94FE-C36894924497}" srcOrd="2" destOrd="0" parTransId="{74E4A022-90A4-4D9A-941E-CF6DCD850275}" sibTransId="{235B251D-15B5-4020-B64E-E210940D1EC8}"/>
    <dgm:cxn modelId="{B4F158C3-9EDA-4C67-821E-A58DF1BB243E}" srcId="{15404CB2-EE9E-46F6-8E56-64849A6FE90B}" destId="{62D25754-EA38-4E45-B2E2-1098FB07A6C5}" srcOrd="0" destOrd="0" parTransId="{8A6EAC7B-F626-487E-9F11-BD7B2E893E98}" sibTransId="{421CE316-8813-4CFA-BEA5-2C7896BA1CF0}"/>
    <dgm:cxn modelId="{6B11A965-CE39-48B1-8649-C5A06EDDA18D}" type="presOf" srcId="{62D25754-EA38-4E45-B2E2-1098FB07A6C5}" destId="{6D8404A5-4F69-4CC0-923A-403544D4ED98}" srcOrd="0" destOrd="0" presId="urn:microsoft.com/office/officeart/2005/8/layout/hList6"/>
    <dgm:cxn modelId="{242654C7-3AC6-4631-A4C7-3C6B554CC2C3}" type="presOf" srcId="{5E657159-F654-40A4-A648-3F003B3AD047}" destId="{FF8E5028-7592-4A44-9925-752DBB62AA24}" srcOrd="0" destOrd="0" presId="urn:microsoft.com/office/officeart/2005/8/layout/hList6"/>
    <dgm:cxn modelId="{7BA09E0D-66A1-42DA-954B-0C3AE72F608D}" srcId="{15404CB2-EE9E-46F6-8E56-64849A6FE90B}" destId="{5E657159-F654-40A4-A648-3F003B3AD047}" srcOrd="1" destOrd="0" parTransId="{00B647D0-6397-4D10-B7C1-A383CC95D7FF}" sibTransId="{349384E3-2201-4817-BDAC-A1D57A1B811D}"/>
    <dgm:cxn modelId="{822CBF74-C799-4787-8AD4-FF1AA77388EC}" type="presParOf" srcId="{2A54667E-1C2D-4787-9EE2-E4AFF33696B1}" destId="{6D8404A5-4F69-4CC0-923A-403544D4ED98}" srcOrd="0" destOrd="0" presId="urn:microsoft.com/office/officeart/2005/8/layout/hList6"/>
    <dgm:cxn modelId="{E2B0B959-56DD-4C7F-831A-28816AD90C4C}" type="presParOf" srcId="{2A54667E-1C2D-4787-9EE2-E4AFF33696B1}" destId="{19547F26-57D0-4B0B-BF54-CEE8FC4DCDC0}" srcOrd="1" destOrd="0" presId="urn:microsoft.com/office/officeart/2005/8/layout/hList6"/>
    <dgm:cxn modelId="{D3112E1A-732F-4796-A47D-A9E9984E185C}" type="presParOf" srcId="{2A54667E-1C2D-4787-9EE2-E4AFF33696B1}" destId="{FF8E5028-7592-4A44-9925-752DBB62AA24}" srcOrd="2" destOrd="0" presId="urn:microsoft.com/office/officeart/2005/8/layout/hList6"/>
    <dgm:cxn modelId="{4C987D64-0B63-44B5-8DE2-9ADD9D4A29F6}" type="presParOf" srcId="{2A54667E-1C2D-4787-9EE2-E4AFF33696B1}" destId="{43138EDC-822D-421B-9C7C-05CDF95F4342}" srcOrd="3" destOrd="0" presId="urn:microsoft.com/office/officeart/2005/8/layout/hList6"/>
    <dgm:cxn modelId="{54078DD5-A21E-4AF1-853E-29633C06429A}" type="presParOf" srcId="{2A54667E-1C2D-4787-9EE2-E4AFF33696B1}" destId="{2251AC6B-9FB8-44A4-8578-B3FCDA1C637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3017F-24FA-4488-8E2A-948F9701B608}">
      <dsp:nvSpPr>
        <dsp:cNvPr id="0" name=""/>
        <dsp:cNvSpPr/>
      </dsp:nvSpPr>
      <dsp:spPr>
        <a:xfrm>
          <a:off x="168206" y="1617"/>
          <a:ext cx="2482658" cy="1489595"/>
        </a:xfrm>
        <a:prstGeom prst="rect">
          <a:avLst/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For patient safety and ethics</a:t>
          </a:r>
          <a:endParaRPr lang="en-GB" sz="2800" kern="1200" dirty="0"/>
        </a:p>
      </dsp:txBody>
      <dsp:txXfrm>
        <a:off x="168206" y="1617"/>
        <a:ext cx="2482658" cy="1489595"/>
      </dsp:txXfrm>
    </dsp:sp>
    <dsp:sp modelId="{1D428853-BFA5-490E-B051-8E092FF22584}">
      <dsp:nvSpPr>
        <dsp:cNvPr id="0" name=""/>
        <dsp:cNvSpPr/>
      </dsp:nvSpPr>
      <dsp:spPr>
        <a:xfrm>
          <a:off x="2899130" y="1617"/>
          <a:ext cx="2482658" cy="1489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For cost-effectiveness</a:t>
          </a:r>
          <a:endParaRPr lang="en-GB" sz="2800" kern="1200" dirty="0"/>
        </a:p>
      </dsp:txBody>
      <dsp:txXfrm>
        <a:off x="2899130" y="1617"/>
        <a:ext cx="2482658" cy="1489595"/>
      </dsp:txXfrm>
    </dsp:sp>
    <dsp:sp modelId="{6CF5FA6A-1E2D-4578-B3F1-C3B73062CAB6}">
      <dsp:nvSpPr>
        <dsp:cNvPr id="0" name=""/>
        <dsp:cNvSpPr/>
      </dsp:nvSpPr>
      <dsp:spPr>
        <a:xfrm>
          <a:off x="5630055" y="1617"/>
          <a:ext cx="2482658" cy="1489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For regulation of the profession</a:t>
          </a:r>
          <a:endParaRPr lang="en-GB" sz="2800" kern="1200" dirty="0"/>
        </a:p>
      </dsp:txBody>
      <dsp:txXfrm>
        <a:off x="5630055" y="1617"/>
        <a:ext cx="2482658" cy="1489595"/>
      </dsp:txXfrm>
    </dsp:sp>
    <dsp:sp modelId="{E28B433C-7CA8-4F18-843D-1F4B7D09BA83}">
      <dsp:nvSpPr>
        <dsp:cNvPr id="0" name=""/>
        <dsp:cNvSpPr/>
      </dsp:nvSpPr>
      <dsp:spPr>
        <a:xfrm>
          <a:off x="582698" y="1764302"/>
          <a:ext cx="3075219" cy="1439946"/>
        </a:xfrm>
        <a:prstGeom prst="rect">
          <a:avLst/>
        </a:prstGeom>
        <a:solidFill>
          <a:schemeClr val="accent6">
            <a:lumMod val="10000"/>
            <a:lumOff val="9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For improvement of the healthcare service </a:t>
          </a:r>
          <a:endParaRPr lang="en-GB" sz="2800" kern="1200" dirty="0"/>
        </a:p>
      </dsp:txBody>
      <dsp:txXfrm>
        <a:off x="582698" y="1764302"/>
        <a:ext cx="3075219" cy="1439946"/>
      </dsp:txXfrm>
    </dsp:sp>
    <dsp:sp modelId="{3128F7F4-0129-4981-9680-64B6E92F0601}">
      <dsp:nvSpPr>
        <dsp:cNvPr id="0" name=""/>
        <dsp:cNvSpPr/>
      </dsp:nvSpPr>
      <dsp:spPr>
        <a:xfrm>
          <a:off x="3906183" y="1739478"/>
          <a:ext cx="3792037" cy="1489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For personal and professional development and satisfaction</a:t>
          </a:r>
          <a:endParaRPr lang="en-GB" sz="2800" kern="1200" dirty="0"/>
        </a:p>
      </dsp:txBody>
      <dsp:txXfrm>
        <a:off x="3906183" y="1739478"/>
        <a:ext cx="3792037" cy="1489595"/>
      </dsp:txXfrm>
    </dsp:sp>
    <dsp:sp modelId="{1CD8478B-AF4D-474F-8E53-0B022E72F9A8}">
      <dsp:nvSpPr>
        <dsp:cNvPr id="0" name=""/>
        <dsp:cNvSpPr/>
      </dsp:nvSpPr>
      <dsp:spPr>
        <a:xfrm>
          <a:off x="1512168" y="3415759"/>
          <a:ext cx="2482658" cy="14895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To meet international standards</a:t>
          </a:r>
          <a:endParaRPr lang="en-GB" sz="2800" kern="1200" dirty="0"/>
        </a:p>
      </dsp:txBody>
      <dsp:txXfrm>
        <a:off x="1512168" y="3415759"/>
        <a:ext cx="2482658" cy="14895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5CDFB-5A99-4B01-A0EC-724C5134C0A0}">
      <dsp:nvSpPr>
        <dsp:cNvPr id="0" name=""/>
        <dsp:cNvSpPr/>
      </dsp:nvSpPr>
      <dsp:spPr>
        <a:xfrm>
          <a:off x="3963293" y="1399200"/>
          <a:ext cx="3097582" cy="39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01"/>
              </a:lnTo>
              <a:lnTo>
                <a:pt x="3097582" y="251401"/>
              </a:lnTo>
              <a:lnTo>
                <a:pt x="3097582" y="39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2A48B-72D0-4213-A2C4-487B77096E29}">
      <dsp:nvSpPr>
        <dsp:cNvPr id="0" name=""/>
        <dsp:cNvSpPr/>
      </dsp:nvSpPr>
      <dsp:spPr>
        <a:xfrm>
          <a:off x="3963293" y="1399200"/>
          <a:ext cx="908850" cy="39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01"/>
              </a:lnTo>
              <a:lnTo>
                <a:pt x="908850" y="251401"/>
              </a:lnTo>
              <a:lnTo>
                <a:pt x="908850" y="39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B56051-EC31-4536-B23F-B057CB8040EA}">
      <dsp:nvSpPr>
        <dsp:cNvPr id="0" name=""/>
        <dsp:cNvSpPr/>
      </dsp:nvSpPr>
      <dsp:spPr>
        <a:xfrm>
          <a:off x="2798782" y="1399200"/>
          <a:ext cx="1164511" cy="391357"/>
        </a:xfrm>
        <a:custGeom>
          <a:avLst/>
          <a:gdLst/>
          <a:ahLst/>
          <a:cxnLst/>
          <a:rect l="0" t="0" r="0" b="0"/>
          <a:pathLst>
            <a:path>
              <a:moveTo>
                <a:pt x="1164511" y="0"/>
              </a:moveTo>
              <a:lnTo>
                <a:pt x="1164511" y="251401"/>
              </a:lnTo>
              <a:lnTo>
                <a:pt x="0" y="251401"/>
              </a:lnTo>
              <a:lnTo>
                <a:pt x="0" y="39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23CCC-F49A-4B5F-B262-F76D71B260EF}">
      <dsp:nvSpPr>
        <dsp:cNvPr id="0" name=""/>
        <dsp:cNvSpPr/>
      </dsp:nvSpPr>
      <dsp:spPr>
        <a:xfrm>
          <a:off x="837875" y="1399200"/>
          <a:ext cx="3125418" cy="391357"/>
        </a:xfrm>
        <a:custGeom>
          <a:avLst/>
          <a:gdLst/>
          <a:ahLst/>
          <a:cxnLst/>
          <a:rect l="0" t="0" r="0" b="0"/>
          <a:pathLst>
            <a:path>
              <a:moveTo>
                <a:pt x="3125418" y="0"/>
              </a:moveTo>
              <a:lnTo>
                <a:pt x="3125418" y="251401"/>
              </a:lnTo>
              <a:lnTo>
                <a:pt x="0" y="251401"/>
              </a:lnTo>
              <a:lnTo>
                <a:pt x="0" y="3913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95BAD3-FA8A-449F-987E-7D64727FF2D9}">
      <dsp:nvSpPr>
        <dsp:cNvPr id="0" name=""/>
        <dsp:cNvSpPr/>
      </dsp:nvSpPr>
      <dsp:spPr>
        <a:xfrm>
          <a:off x="1352418" y="708331"/>
          <a:ext cx="5221751" cy="690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9BC9B-182B-44B5-95D9-A10DB592D8C0}">
      <dsp:nvSpPr>
        <dsp:cNvPr id="0" name=""/>
        <dsp:cNvSpPr/>
      </dsp:nvSpPr>
      <dsp:spPr>
        <a:xfrm>
          <a:off x="1520281" y="867802"/>
          <a:ext cx="5221751" cy="690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IS COLLECTING </a:t>
          </a:r>
          <a:r>
            <a:rPr lang="en-GB" sz="2000" b="1" kern="1200" dirty="0" err="1" smtClean="0"/>
            <a:t>CPD</a:t>
          </a:r>
          <a:r>
            <a:rPr lang="en-GB" sz="2000" b="1" kern="1200" dirty="0" smtClean="0"/>
            <a:t>  CREDITS EFFECTIVE?</a:t>
          </a:r>
          <a:endParaRPr lang="en-GB" sz="2000" b="1" kern="1200" dirty="0"/>
        </a:p>
      </dsp:txBody>
      <dsp:txXfrm>
        <a:off x="1540516" y="888037"/>
        <a:ext cx="5181281" cy="650398"/>
      </dsp:txXfrm>
    </dsp:sp>
    <dsp:sp modelId="{79607073-78AC-4B4A-9F78-C572B701E509}">
      <dsp:nvSpPr>
        <dsp:cNvPr id="0" name=""/>
        <dsp:cNvSpPr/>
      </dsp:nvSpPr>
      <dsp:spPr>
        <a:xfrm>
          <a:off x="2743" y="1790557"/>
          <a:ext cx="1670262" cy="1099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07BCB-F386-47C6-BA15-12025C5564DB}">
      <dsp:nvSpPr>
        <dsp:cNvPr id="0" name=""/>
        <dsp:cNvSpPr/>
      </dsp:nvSpPr>
      <dsp:spPr>
        <a:xfrm>
          <a:off x="170607" y="1950028"/>
          <a:ext cx="1670262" cy="1099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kern="1200" dirty="0" smtClean="0"/>
            <a:t>No rationale for award of credit</a:t>
          </a:r>
        </a:p>
      </dsp:txBody>
      <dsp:txXfrm>
        <a:off x="202806" y="1982227"/>
        <a:ext cx="1605864" cy="1034956"/>
      </dsp:txXfrm>
    </dsp:sp>
    <dsp:sp modelId="{1E2542E6-6B02-43C6-98B7-EC9294CAFF3B}">
      <dsp:nvSpPr>
        <dsp:cNvPr id="0" name=""/>
        <dsp:cNvSpPr/>
      </dsp:nvSpPr>
      <dsp:spPr>
        <a:xfrm>
          <a:off x="2008733" y="1790557"/>
          <a:ext cx="1580099" cy="1136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7AA0-04AC-4D99-A70C-6A351AE5E406}">
      <dsp:nvSpPr>
        <dsp:cNvPr id="0" name=""/>
        <dsp:cNvSpPr/>
      </dsp:nvSpPr>
      <dsp:spPr>
        <a:xfrm>
          <a:off x="2176596" y="1950028"/>
          <a:ext cx="1580099" cy="1136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No systemic relationship to need </a:t>
          </a:r>
          <a:endParaRPr lang="en-GB" sz="2000" kern="1200" dirty="0"/>
        </a:p>
      </dsp:txBody>
      <dsp:txXfrm>
        <a:off x="2209884" y="1983316"/>
        <a:ext cx="1513523" cy="1069953"/>
      </dsp:txXfrm>
    </dsp:sp>
    <dsp:sp modelId="{699BA0EC-BC70-41B2-890D-C367A0074FAD}">
      <dsp:nvSpPr>
        <dsp:cNvPr id="0" name=""/>
        <dsp:cNvSpPr/>
      </dsp:nvSpPr>
      <dsp:spPr>
        <a:xfrm>
          <a:off x="3924559" y="1790557"/>
          <a:ext cx="1895170" cy="1241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FBAF8-54F8-41BA-9AE9-AA1D92580382}">
      <dsp:nvSpPr>
        <dsp:cNvPr id="0" name=""/>
        <dsp:cNvSpPr/>
      </dsp:nvSpPr>
      <dsp:spPr>
        <a:xfrm>
          <a:off x="4092422" y="1950028"/>
          <a:ext cx="1895170" cy="12412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No evidence of effect on practice</a:t>
          </a:r>
          <a:endParaRPr lang="en-GB" sz="2000" kern="1200" dirty="0"/>
        </a:p>
      </dsp:txBody>
      <dsp:txXfrm>
        <a:off x="4128778" y="1986384"/>
        <a:ext cx="1822458" cy="1168576"/>
      </dsp:txXfrm>
    </dsp:sp>
    <dsp:sp modelId="{5CA21903-94AE-4241-8BB0-F8AAAAA0657A}">
      <dsp:nvSpPr>
        <dsp:cNvPr id="0" name=""/>
        <dsp:cNvSpPr/>
      </dsp:nvSpPr>
      <dsp:spPr>
        <a:xfrm>
          <a:off x="6155457" y="1790557"/>
          <a:ext cx="1810839" cy="1504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C0DDD-1744-43A4-B14E-CCB581A7CF73}">
      <dsp:nvSpPr>
        <dsp:cNvPr id="0" name=""/>
        <dsp:cNvSpPr/>
      </dsp:nvSpPr>
      <dsp:spPr>
        <a:xfrm>
          <a:off x="6323320" y="1950028"/>
          <a:ext cx="1810839" cy="1504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Doctors can participate just for ease or the meal…..</a:t>
          </a:r>
          <a:endParaRPr lang="en-GB" sz="2000" kern="1200" dirty="0"/>
        </a:p>
      </dsp:txBody>
      <dsp:txXfrm>
        <a:off x="6367384" y="1994092"/>
        <a:ext cx="1722711" cy="141633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EC3C-02F4-4589-AC0A-AFD3A41EBB3C}">
      <dsp:nvSpPr>
        <dsp:cNvPr id="0" name=""/>
        <dsp:cNvSpPr/>
      </dsp:nvSpPr>
      <dsp:spPr>
        <a:xfrm>
          <a:off x="5865143" y="1370873"/>
          <a:ext cx="2006088" cy="1720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B7811-15BC-48DF-9FA9-4720A62E94A0}">
      <dsp:nvSpPr>
        <dsp:cNvPr id="0" name=""/>
        <dsp:cNvSpPr/>
      </dsp:nvSpPr>
      <dsp:spPr>
        <a:xfrm>
          <a:off x="5741639" y="1512172"/>
          <a:ext cx="2251248" cy="1303785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Good for the bureaucracy</a:t>
          </a:r>
          <a:endParaRPr lang="en-GB" sz="2000" kern="1200" dirty="0"/>
        </a:p>
      </dsp:txBody>
      <dsp:txXfrm>
        <a:off x="6063246" y="1698462"/>
        <a:ext cx="1608034" cy="931205"/>
      </dsp:txXfrm>
    </dsp:sp>
    <dsp:sp modelId="{7F8B6CCE-26B3-4579-8C55-83B3B761C2F7}">
      <dsp:nvSpPr>
        <dsp:cNvPr id="0" name=""/>
        <dsp:cNvSpPr/>
      </dsp:nvSpPr>
      <dsp:spPr>
        <a:xfrm rot="2700000">
          <a:off x="3868456" y="1003465"/>
          <a:ext cx="1912584" cy="1912584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B772-9DEF-4B11-96C6-BADBA4D01ADC}">
      <dsp:nvSpPr>
        <dsp:cNvPr id="0" name=""/>
        <dsp:cNvSpPr/>
      </dsp:nvSpPr>
      <dsp:spPr>
        <a:xfrm>
          <a:off x="3933906" y="1224134"/>
          <a:ext cx="2042759" cy="1380240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Indicates that </a:t>
          </a:r>
          <a:r>
            <a:rPr lang="en-GB" sz="2000" kern="1200" dirty="0" err="1" smtClean="0"/>
            <a:t>CPD</a:t>
          </a:r>
          <a:r>
            <a:rPr lang="en-GB" sz="2000" kern="1200" dirty="0" smtClean="0"/>
            <a:t> is important</a:t>
          </a:r>
          <a:endParaRPr lang="en-GB" sz="2000" kern="1200" dirty="0"/>
        </a:p>
      </dsp:txBody>
      <dsp:txXfrm>
        <a:off x="4225728" y="1421348"/>
        <a:ext cx="1459113" cy="985812"/>
      </dsp:txXfrm>
    </dsp:sp>
    <dsp:sp modelId="{6279E20C-D04D-41E1-96B1-ED62E1E31ED7}">
      <dsp:nvSpPr>
        <dsp:cNvPr id="0" name=""/>
        <dsp:cNvSpPr/>
      </dsp:nvSpPr>
      <dsp:spPr>
        <a:xfrm rot="2700000">
          <a:off x="2329289" y="1105398"/>
          <a:ext cx="1565972" cy="1565972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83D51-E0EF-4EDF-AD36-E921E798CA5F}">
      <dsp:nvSpPr>
        <dsp:cNvPr id="0" name=""/>
        <dsp:cNvSpPr/>
      </dsp:nvSpPr>
      <dsp:spPr>
        <a:xfrm>
          <a:off x="1568881" y="1150159"/>
          <a:ext cx="2301662" cy="1479580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Offers opportunities for </a:t>
          </a:r>
          <a:r>
            <a:rPr lang="en-GB" sz="2000" kern="1200" dirty="0" err="1" smtClean="0"/>
            <a:t>CPD</a:t>
          </a:r>
          <a:endParaRPr lang="en-GB" sz="2000" kern="1200" dirty="0"/>
        </a:p>
      </dsp:txBody>
      <dsp:txXfrm>
        <a:off x="1897690" y="1361567"/>
        <a:ext cx="1644044" cy="1056763"/>
      </dsp:txXfrm>
    </dsp:sp>
    <dsp:sp modelId="{B65EBE74-8B17-46E6-B7E6-BA140DAC8DF3}">
      <dsp:nvSpPr>
        <dsp:cNvPr id="0" name=""/>
        <dsp:cNvSpPr/>
      </dsp:nvSpPr>
      <dsp:spPr>
        <a:xfrm rot="2700000">
          <a:off x="415144" y="1276285"/>
          <a:ext cx="1294824" cy="1294824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2D983-8D7D-4BB9-B538-4A204AC79BC1}">
      <dsp:nvSpPr>
        <dsp:cNvPr id="0" name=""/>
        <dsp:cNvSpPr/>
      </dsp:nvSpPr>
      <dsp:spPr>
        <a:xfrm>
          <a:off x="0" y="1484950"/>
          <a:ext cx="1518547" cy="807767"/>
        </a:xfrm>
        <a:prstGeom prst="ellipse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BUT…</a:t>
          </a:r>
          <a:endParaRPr lang="en-GB" sz="2000" kern="1200" dirty="0"/>
        </a:p>
      </dsp:txBody>
      <dsp:txXfrm>
        <a:off x="216935" y="1600367"/>
        <a:ext cx="1084676" cy="576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62FD3-DE8D-47CC-9375-8C0BDC5D92E4}">
      <dsp:nvSpPr>
        <dsp:cNvPr id="0" name=""/>
        <dsp:cNvSpPr/>
      </dsp:nvSpPr>
      <dsp:spPr>
        <a:xfrm>
          <a:off x="0" y="348827"/>
          <a:ext cx="7848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3DB84-4DB4-4061-A953-0BF8C3B23849}">
      <dsp:nvSpPr>
        <dsp:cNvPr id="0" name=""/>
        <dsp:cNvSpPr/>
      </dsp:nvSpPr>
      <dsp:spPr>
        <a:xfrm>
          <a:off x="373651" y="9347"/>
          <a:ext cx="7473024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Collecting credits is an isolated process, not systematically linked with personal or service need </a:t>
          </a:r>
          <a:endParaRPr lang="en-GB" sz="2000" kern="1200" dirty="0"/>
        </a:p>
      </dsp:txBody>
      <dsp:txXfrm>
        <a:off x="406795" y="42491"/>
        <a:ext cx="7406736" cy="612672"/>
      </dsp:txXfrm>
    </dsp:sp>
    <dsp:sp modelId="{BA9D755A-37D0-468C-B43B-856DE70C492A}">
      <dsp:nvSpPr>
        <dsp:cNvPr id="0" name=""/>
        <dsp:cNvSpPr/>
      </dsp:nvSpPr>
      <dsp:spPr>
        <a:xfrm>
          <a:off x="0" y="1392108"/>
          <a:ext cx="7848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487E5-8C88-4845-A8B0-493275C5AB01}">
      <dsp:nvSpPr>
        <dsp:cNvPr id="0" name=""/>
        <dsp:cNvSpPr/>
      </dsp:nvSpPr>
      <dsp:spPr>
        <a:xfrm>
          <a:off x="392430" y="1052627"/>
          <a:ext cx="6682541" cy="6789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Credit recognition systems do not recognise actual effective ways of learning at senior level</a:t>
          </a:r>
          <a:endParaRPr lang="en-GB" sz="2000" kern="1200" dirty="0"/>
        </a:p>
      </dsp:txBody>
      <dsp:txXfrm>
        <a:off x="425574" y="1085771"/>
        <a:ext cx="6616253" cy="612672"/>
      </dsp:txXfrm>
    </dsp:sp>
    <dsp:sp modelId="{7C738C6E-1034-463D-8663-9906846801A4}">
      <dsp:nvSpPr>
        <dsp:cNvPr id="0" name=""/>
        <dsp:cNvSpPr/>
      </dsp:nvSpPr>
      <dsp:spPr>
        <a:xfrm>
          <a:off x="0" y="2435387"/>
          <a:ext cx="7848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9EC19-9B22-41BF-BD74-A8BA0C50F842}">
      <dsp:nvSpPr>
        <dsp:cNvPr id="0" name=""/>
        <dsp:cNvSpPr/>
      </dsp:nvSpPr>
      <dsp:spPr>
        <a:xfrm>
          <a:off x="392430" y="2095908"/>
          <a:ext cx="5494020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Learning is a process, not an event</a:t>
          </a:r>
          <a:endParaRPr lang="en-GB" sz="2000" kern="1200" dirty="0"/>
        </a:p>
      </dsp:txBody>
      <dsp:txXfrm>
        <a:off x="425574" y="2129052"/>
        <a:ext cx="5427732" cy="6126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3AEDF-0E71-4339-A2D0-7BCDDD949CDD}">
      <dsp:nvSpPr>
        <dsp:cNvPr id="0" name=""/>
        <dsp:cNvSpPr/>
      </dsp:nvSpPr>
      <dsp:spPr>
        <a:xfrm>
          <a:off x="119243" y="0"/>
          <a:ext cx="6746288" cy="421643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0D3445-42D6-47D1-9F32-F34768719CD3}">
      <dsp:nvSpPr>
        <dsp:cNvPr id="0" name=""/>
        <dsp:cNvSpPr/>
      </dsp:nvSpPr>
      <dsp:spPr>
        <a:xfrm>
          <a:off x="783753" y="3135337"/>
          <a:ext cx="155164" cy="1551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B91B17-A6E3-4EBD-BE5B-12F3C0E69E18}">
      <dsp:nvSpPr>
        <dsp:cNvPr id="0" name=""/>
        <dsp:cNvSpPr/>
      </dsp:nvSpPr>
      <dsp:spPr>
        <a:xfrm>
          <a:off x="861335" y="3212919"/>
          <a:ext cx="1153615" cy="1003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19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WHAT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 will be learned?</a:t>
          </a:r>
        </a:p>
      </dsp:txBody>
      <dsp:txXfrm>
        <a:off x="861335" y="3212919"/>
        <a:ext cx="1153615" cy="1003510"/>
      </dsp:txXfrm>
    </dsp:sp>
    <dsp:sp modelId="{6356587F-76C5-40B9-B5DA-EE771EFD45D1}">
      <dsp:nvSpPr>
        <dsp:cNvPr id="0" name=""/>
        <dsp:cNvSpPr/>
      </dsp:nvSpPr>
      <dsp:spPr>
        <a:xfrm>
          <a:off x="1880025" y="2154595"/>
          <a:ext cx="269851" cy="2698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71B0BE-1D97-4A7F-B26B-8549E9F3EC51}">
      <dsp:nvSpPr>
        <dsp:cNvPr id="0" name=""/>
        <dsp:cNvSpPr/>
      </dsp:nvSpPr>
      <dsp:spPr>
        <a:xfrm>
          <a:off x="2014950" y="2289521"/>
          <a:ext cx="1416720" cy="1926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989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HOW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will it be learned?</a:t>
          </a:r>
        </a:p>
      </dsp:txBody>
      <dsp:txXfrm>
        <a:off x="2014950" y="2289521"/>
        <a:ext cx="1416720" cy="1926908"/>
      </dsp:txXfrm>
    </dsp:sp>
    <dsp:sp modelId="{60F2B103-B829-422F-9186-77F92C2C6057}">
      <dsp:nvSpPr>
        <dsp:cNvPr id="0" name=""/>
        <dsp:cNvSpPr/>
      </dsp:nvSpPr>
      <dsp:spPr>
        <a:xfrm>
          <a:off x="3279879" y="1431899"/>
          <a:ext cx="357553" cy="3575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F2F565-3DB6-4A44-85F0-8448FF7416BD}">
      <dsp:nvSpPr>
        <dsp:cNvPr id="0" name=""/>
        <dsp:cNvSpPr/>
      </dsp:nvSpPr>
      <dsp:spPr>
        <a:xfrm>
          <a:off x="3458656" y="1610676"/>
          <a:ext cx="1416720" cy="2605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46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LEARN</a:t>
          </a:r>
        </a:p>
      </dsp:txBody>
      <dsp:txXfrm>
        <a:off x="3458656" y="1610676"/>
        <a:ext cx="1416720" cy="2605753"/>
      </dsp:txXfrm>
    </dsp:sp>
    <dsp:sp modelId="{330394A6-94D3-454A-A34B-F4DCE151EF09}">
      <dsp:nvSpPr>
        <dsp:cNvPr id="0" name=""/>
        <dsp:cNvSpPr/>
      </dsp:nvSpPr>
      <dsp:spPr>
        <a:xfrm>
          <a:off x="4804541" y="953756"/>
          <a:ext cx="478986" cy="4789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C63E9C-37C6-4350-9404-FB857ECF178B}">
      <dsp:nvSpPr>
        <dsp:cNvPr id="0" name=""/>
        <dsp:cNvSpPr/>
      </dsp:nvSpPr>
      <dsp:spPr>
        <a:xfrm>
          <a:off x="5044034" y="1193249"/>
          <a:ext cx="1416720" cy="3023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380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USE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the learning and show effects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044034" y="1193249"/>
        <a:ext cx="1416720" cy="3023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369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t" anchorCtr="0" compatLnSpc="1">
            <a:prstTxWarp prst="textNoShape">
              <a:avLst/>
            </a:prstTxWarp>
          </a:bodyPr>
          <a:lstStyle>
            <a:lvl1pPr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6995" y="11369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t" anchorCtr="0" compatLnSpc="1">
            <a:prstTxWarp prst="textNoShape">
              <a:avLst/>
            </a:prstTxWarp>
          </a:bodyPr>
          <a:lstStyle>
            <a:lvl1pPr algn="r"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2104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b" anchorCtr="0" compatLnSpc="1">
            <a:prstTxWarp prst="textNoShape">
              <a:avLst/>
            </a:prstTxWarp>
          </a:bodyPr>
          <a:lstStyle>
            <a:lvl1pPr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6995" y="9522104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b" anchorCtr="0" compatLnSpc="1">
            <a:prstTxWarp prst="textNoShape">
              <a:avLst/>
            </a:prstTxWarp>
          </a:bodyPr>
          <a:lstStyle>
            <a:lvl1pPr algn="r"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FCA35E62-C57B-47D9-98B6-5D4DAC9FD8C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1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369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t" anchorCtr="0" compatLnSpc="1">
            <a:prstTxWarp prst="textNoShape">
              <a:avLst/>
            </a:prstTxWarp>
          </a:bodyPr>
          <a:lstStyle>
            <a:lvl1pPr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6995" y="11369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t" anchorCtr="0" compatLnSpc="1">
            <a:prstTxWarp prst="textNoShape">
              <a:avLst/>
            </a:prstTxWarp>
          </a:bodyPr>
          <a:lstStyle>
            <a:lvl1pPr algn="r"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2104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b" anchorCtr="0" compatLnSpc="1">
            <a:prstTxWarp prst="textNoShape">
              <a:avLst/>
            </a:prstTxWarp>
          </a:bodyPr>
          <a:lstStyle>
            <a:lvl1pPr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6995" y="9522104"/>
            <a:ext cx="2980055" cy="46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328" tIns="0" rIns="19328" bIns="0" numCol="1" anchor="b" anchorCtr="0" compatLnSpc="1">
            <a:prstTxWarp prst="textNoShape">
              <a:avLst/>
            </a:prstTxWarp>
          </a:bodyPr>
          <a:lstStyle>
            <a:lvl1pPr algn="r" defTabSz="773125">
              <a:spcBef>
                <a:spcPct val="0"/>
              </a:spcBef>
              <a:buClrTx/>
              <a:buSzTx/>
              <a:buFontTx/>
              <a:buNone/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fld id="{C09739B4-654A-497B-B72B-0D73F8AB830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40" y="4765112"/>
            <a:ext cx="5043170" cy="45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19" tIns="46710" rIns="93419" bIns="46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7713"/>
            <a:ext cx="4995862" cy="3748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861583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7312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3797" indent="-289922" defTabSz="77312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59688" indent="-231938" defTabSz="77312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3563" indent="-231938" defTabSz="77312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87438" indent="-231938" defTabSz="77312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51313" indent="-231938" defTabSz="773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15188" indent="-231938" defTabSz="773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79063" indent="-231938" defTabSz="773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942939" indent="-231938" defTabSz="7731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179718-710F-4E72-982F-FB7EC83F210A}" type="slidenum">
              <a:rPr lang="en-GB" sz="1000">
                <a:latin typeface="Times New Roman" pitchFamily="18" charset="0"/>
              </a:rPr>
              <a:pPr/>
              <a:t>1</a:t>
            </a:fld>
            <a:endParaRPr lang="en-GB" sz="100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4999038" cy="37496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036B6-BDEC-44E2-8191-EDA00C4855B9}" type="slidenum">
              <a:rPr lang="en-GB"/>
              <a:pPr/>
              <a:t>25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956BD-F330-40AF-8187-4315096F32A5}" type="slidenum">
              <a:rPr lang="en-GB"/>
              <a:pPr/>
              <a:t>35</a:t>
            </a:fld>
            <a:endParaRPr lang="en-GB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A192-76B0-4E4E-837B-4DB1A107C293}" type="slidenum">
              <a:rPr lang="en-GB"/>
              <a:pPr/>
              <a:t>38</a:t>
            </a:fld>
            <a:endParaRPr lang="en-GB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8BD68-90AC-4328-A787-ABB7B84D8ABC}" type="slidenum">
              <a:rPr lang="en-GB"/>
              <a:pPr/>
              <a:t>13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4904B-2463-4EB8-BF6F-A31691E3EE00}" type="slidenum">
              <a:rPr lang="en-GB"/>
              <a:pPr/>
              <a:t>14</a:t>
            </a:fld>
            <a:endParaRPr lang="en-GB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06C31-CB39-43D8-944B-FC0A22A639A7}" type="slidenum">
              <a:rPr lang="en-GB"/>
              <a:pPr/>
              <a:t>15</a:t>
            </a:fld>
            <a:endParaRPr lang="en-GB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A27D7-9F26-4F1A-A5E5-2F8EE227E866}" type="slidenum">
              <a:rPr lang="en-GB"/>
              <a:pPr/>
              <a:t>16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274DA-BA9C-4B02-ABB7-81480C32EB05}" type="slidenum">
              <a:rPr lang="en-GB"/>
              <a:pPr/>
              <a:t>17</a:t>
            </a:fld>
            <a:endParaRPr lang="en-GB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CC754-AE28-43A2-B10D-3D43049C89DC}" type="slidenum">
              <a:rPr lang="en-GB"/>
              <a:pPr/>
              <a:t>18</a:t>
            </a:fld>
            <a:endParaRPr lang="en-GB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5626F-713B-41BE-ABE0-83F2BDBA7260}" type="slidenum">
              <a:rPr lang="en-GB"/>
              <a:pPr/>
              <a:t>19</a:t>
            </a:fld>
            <a:endParaRPr lang="en-GB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A6DBE-2B22-487E-B3DF-E31E0D6620C1}" type="slidenum">
              <a:rPr lang="en-GB"/>
              <a:pPr/>
              <a:t>20</a:t>
            </a:fld>
            <a:endParaRPr lang="en-GB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887ED-7493-4A2D-A885-71D309213D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5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C7373-4287-4428-8673-7708C7343DF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0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9250" y="500063"/>
            <a:ext cx="1962150" cy="5538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500063"/>
            <a:ext cx="5734050" cy="5538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CBA9F-23E6-462E-8DE6-9BFFDDA849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5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UPowerPoint38mmMain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838"/>
            <a:ext cx="39306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4488" y="3282950"/>
            <a:ext cx="6051550" cy="688975"/>
          </a:xfrm>
        </p:spPr>
        <p:txBody>
          <a:bodyPr anchor="t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Title in Black - Arial 40pt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2413" y="5697538"/>
            <a:ext cx="7683500" cy="5365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2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2413" y="6183313"/>
            <a:ext cx="8639175" cy="476250"/>
          </a:xfrm>
        </p:spPr>
        <p:txBody>
          <a:bodyPr/>
          <a:lstStyle>
            <a:lvl1pPr>
              <a:defRPr sz="3200">
                <a:solidFill>
                  <a:srgbClr val="00B1EA"/>
                </a:solidFill>
              </a:defRPr>
            </a:lvl1pPr>
          </a:lstStyle>
          <a:p>
            <a:pPr>
              <a:defRPr/>
            </a:pPr>
            <a:r>
              <a:rPr lang="en-GB"/>
              <a:t>Centre for Education in Medicine</a:t>
            </a:r>
          </a:p>
        </p:txBody>
      </p:sp>
    </p:spTree>
    <p:extLst>
      <p:ext uri="{BB962C8B-B14F-4D97-AF65-F5344CB8AC3E}">
        <p14:creationId xmlns:p14="http://schemas.microsoft.com/office/powerpoint/2010/main" val="36176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C9DB6-301F-41A5-A391-6B54918587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705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D5DC6-F01A-45AD-B141-CB00973B2B6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35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2479675"/>
            <a:ext cx="4037012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479675"/>
            <a:ext cx="4038600" cy="326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8DAD-D2FA-45EF-B1F9-1D2ADB48EF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725A-AA69-4153-8424-1C15FB6776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5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6502-D35E-4804-A75C-9DFF105AAAB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1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019B-C2C5-473A-9A6F-8353C75AF8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56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0395-F3FA-4B5A-93A4-6366169C058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9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004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B0CC-A506-474F-A30F-A1D391129F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6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CB86-8CA4-4636-8998-FEB9DD4C5D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99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1563688"/>
            <a:ext cx="2055812" cy="4179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1563688"/>
            <a:ext cx="6019800" cy="4179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72AC0-6922-4805-8B61-68D81F8F5CD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13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97C9B-37DE-487C-AA58-BA24966C09A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02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5E00-1347-46B7-8FD5-4C7B38F35B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99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8881-495F-4E63-AEE3-B24B6DB66CF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4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88" y="3689350"/>
            <a:ext cx="4037012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3689350"/>
            <a:ext cx="4038600" cy="38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7C412-4A86-4F30-903A-A42A2314E0A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38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D5F13-44E1-492E-B7FC-9DF7AFE69B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71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BDD7-087B-4151-AD65-7CF3446AAC2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81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88F8A-85EA-42B7-82BD-14C664FF188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8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908C2-6FAE-4C93-BC24-8CDD00F8F5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92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34724-4656-4D1A-9C01-FF22CE3E3B8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15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09884-B0F7-405D-8F10-9E28573CDC0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81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7A4A1-DEEB-4CC2-8995-3E7406A6EB3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06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2047875"/>
            <a:ext cx="2055812" cy="2025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488" y="2047875"/>
            <a:ext cx="6019800" cy="2025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1D6BB-BB32-458B-8FDA-1558D741AC7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2405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192405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F057F-6D23-416C-8187-C8DE2457B89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2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90A55-F38E-4AE2-A2E8-8EB44C474FE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0142-CC3A-49EE-A74A-4B47586DE01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1B4D-16CC-4C96-A077-E195A3D7BBD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7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2D9B4-5178-4884-87A1-CED0B0DDDFC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9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57721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10CDA-7E2B-4536-A068-FA6AD1C9B9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9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0738" y="500063"/>
            <a:ext cx="7832725" cy="1133475"/>
          </a:xfrm>
          <a:prstGeom prst="rect">
            <a:avLst/>
          </a:prstGeom>
          <a:noFill/>
          <a:ln w="12700">
            <a:solidFill>
              <a:srgbClr val="0327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5663" y="1844675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744538" y="361950"/>
            <a:ext cx="7959725" cy="6134100"/>
          </a:xfrm>
          <a:prstGeom prst="rect">
            <a:avLst/>
          </a:prstGeom>
          <a:noFill/>
          <a:ln w="50800">
            <a:solidFill>
              <a:srgbClr val="00692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5768975"/>
            <a:ext cx="23225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39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B1EA"/>
          </a:solidFill>
          <a:latin typeface="Arial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Clr>
          <a:srgbClr val="6407AC"/>
        </a:buClr>
        <a:buSzPct val="100000"/>
        <a:buFont typeface="Wingdings" pitchFamily="2" charset="2"/>
        <a:buChar char="¬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282575" algn="l" defTabSz="762000" rtl="0" eaLnBrk="1" fontAlgn="base" hangingPunct="1">
        <a:spcBef>
          <a:spcPct val="20000"/>
        </a:spcBef>
        <a:spcAft>
          <a:spcPct val="0"/>
        </a:spcAft>
        <a:buClr>
          <a:srgbClr val="950D28"/>
        </a:buClr>
        <a:buSzPct val="100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2pPr>
      <a:lvl3pPr marL="14605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726147"/>
        </a:buClr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8796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</a:defRPr>
      </a:lvl4pPr>
      <a:lvl5pPr marL="22987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5pPr>
      <a:lvl6pPr marL="27559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6pPr>
      <a:lvl7pPr marL="32131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7pPr>
      <a:lvl8pPr marL="36703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8pPr>
      <a:lvl9pPr marL="4127500" indent="-228600" algn="l" defTabSz="762000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63688"/>
            <a:ext cx="8228012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Title in colour - Arial 48pt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2479675"/>
            <a:ext cx="8228012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Tabbed text information in black with bullet - Arial 28pt</a:t>
            </a:r>
          </a:p>
          <a:p>
            <a:pPr lvl="1"/>
            <a:r>
              <a:rPr lang="en-GB" smtClean="0"/>
              <a:t>Bullet point should be in the same colour as heading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 eaLnBrk="1" hangingPunct="1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5225"/>
            <a:ext cx="21351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 eaLnBrk="1" hangingPunct="1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pPr>
              <a:defRPr/>
            </a:pPr>
            <a:fld id="{6524FF01-87C1-4F9F-96DA-B5DAAFDF74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2054" name="Picture 6" descr="OUPowerPoint18mmShield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50838"/>
            <a:ext cx="9921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4800">
          <a:solidFill>
            <a:srgbClr val="9FAA00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2047875"/>
            <a:ext cx="822801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Divider title in black - Arial 50pt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4488" y="3689350"/>
            <a:ext cx="82280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Subheading in black - Arial 20pt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ctr" defTabSz="796925" eaLnBrk="1" hangingPunct="1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5225"/>
            <a:ext cx="21351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38" tIns="39718" rIns="79438" bIns="39718" numCol="1" anchor="t" anchorCtr="0" compatLnSpc="1">
            <a:prstTxWarp prst="textNoShape">
              <a:avLst/>
            </a:prstTxWarp>
          </a:bodyPr>
          <a:lstStyle>
            <a:lvl1pPr algn="r" defTabSz="796925" eaLnBrk="1" hangingPunct="1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pPr>
              <a:defRPr/>
            </a:pPr>
            <a:fld id="{BAF35307-7FC5-4F1F-931D-941C7CC889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pic>
        <p:nvPicPr>
          <p:cNvPr id="3078" name="Picture 6" descr="OUPowerPoint18mmShield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458788"/>
            <a:ext cx="99218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2pPr>
      <a:lvl3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3pPr>
      <a:lvl4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4pPr>
      <a:lvl5pPr algn="l" defTabSz="7969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5pPr>
      <a:lvl6pPr marL="4572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6pPr>
      <a:lvl7pPr marL="9144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7pPr>
      <a:lvl8pPr marL="13716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8pPr>
      <a:lvl9pPr marL="1828800" algn="l" defTabSz="79692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</a:defRPr>
      </a:lvl9pPr>
    </p:titleStyle>
    <p:bodyStyle>
      <a:lvl1pPr marL="298450" indent="-2984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49238" algn="l" defTabSz="796925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993775" indent="-196850" algn="l" defTabSz="796925" rtl="0" eaLnBrk="0" fontAlgn="base" hangingPunct="0">
        <a:spcBef>
          <a:spcPct val="20000"/>
        </a:spcBef>
        <a:spcAft>
          <a:spcPct val="0"/>
        </a:spcAft>
        <a:buClr>
          <a:srgbClr val="9FAA00"/>
        </a:buClr>
        <a:buChar char="•"/>
        <a:defRPr sz="2800">
          <a:solidFill>
            <a:schemeClr val="tx1"/>
          </a:solidFill>
          <a:latin typeface="+mn-lt"/>
        </a:defRPr>
      </a:lvl3pPr>
      <a:lvl4pPr marL="1392238" indent="-198438" algn="l" defTabSz="7969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87525" indent="-198438" algn="l" defTabSz="7969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447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19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591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16325" indent="-198438" algn="l" defTabSz="79692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diagramData" Target="../diagrams/data16.xml"/><Relationship Id="rId7" Type="http://schemas.openxmlformats.org/officeDocument/2006/relationships/diagramLayout" Target="../diagrams/layout16.xml"/><Relationship Id="rId8" Type="http://schemas.openxmlformats.org/officeDocument/2006/relationships/diagramQuickStyle" Target="../diagrams/quickStyle16.xml"/><Relationship Id="rId9" Type="http://schemas.openxmlformats.org/officeDocument/2006/relationships/diagramColors" Target="../diagrams/colors16.xml"/><Relationship Id="rId10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7" Type="http://schemas.openxmlformats.org/officeDocument/2006/relationships/diagramData" Target="../diagrams/data19.xml"/><Relationship Id="rId8" Type="http://schemas.openxmlformats.org/officeDocument/2006/relationships/diagramLayout" Target="../diagrams/layout19.xml"/><Relationship Id="rId9" Type="http://schemas.openxmlformats.org/officeDocument/2006/relationships/diagramQuickStyle" Target="../diagrams/quickStyle19.xml"/><Relationship Id="rId10" Type="http://schemas.openxmlformats.org/officeDocument/2006/relationships/diagramColors" Target="../diagrams/colors19.xml"/><Relationship Id="rId11" Type="http://schemas.microsoft.com/office/2007/relationships/diagramDrawing" Target="../diagrams/drawing19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wmf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956884" cy="2664296"/>
          </a:xfrm>
        </p:spPr>
        <p:txBody>
          <a:bodyPr/>
          <a:lstStyle/>
          <a:p>
            <a:r>
              <a:rPr lang="en-GB" dirty="0" smtClean="0"/>
              <a:t>A PRACTICAL GUIDE TO MANAGING CONTINUING PROFESSIONAL DEVELOPMENT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Working and learning in the service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500063"/>
            <a:ext cx="7832725" cy="912713"/>
          </a:xfrm>
        </p:spPr>
        <p:txBody>
          <a:bodyPr/>
          <a:lstStyle/>
          <a:p>
            <a:r>
              <a:rPr lang="en-GB" dirty="0" smtClean="0"/>
              <a:t>A SIMPLE 4-STEP PROCESS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870969"/>
              </p:ext>
            </p:extLst>
          </p:nvPr>
        </p:nvGraphicFramePr>
        <p:xfrm>
          <a:off x="1403648" y="1556792"/>
          <a:ext cx="6984776" cy="421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10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BUT FIRST………</a:t>
            </a:r>
            <a:endParaRPr lang="en-GB" sz="4000" dirty="0"/>
          </a:p>
        </p:txBody>
      </p:sp>
      <p:pic>
        <p:nvPicPr>
          <p:cNvPr id="3074" name="Picture 2" descr="C:\Users\jrg2\AppData\Local\Microsoft\Windows\Temporary Internet Files\Content.IE5\HBCMFCST\MC9004420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4" y="1925553"/>
            <a:ext cx="6984776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4925071" y="2276872"/>
            <a:ext cx="2455241" cy="187220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0" y="2146852"/>
            <a:ext cx="3339548" cy="21667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ctr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do senior doctors learn? </a:t>
            </a:r>
          </a:p>
        </p:txBody>
      </p:sp>
      <p:sp>
        <p:nvSpPr>
          <p:cNvPr id="7" name="Right Arrow Callout 6"/>
          <p:cNvSpPr/>
          <p:nvPr/>
        </p:nvSpPr>
        <p:spPr bwMode="auto">
          <a:xfrm>
            <a:off x="4427984" y="5445224"/>
            <a:ext cx="4336840" cy="10081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849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defTabSz="762000">
              <a:buNone/>
            </a:pPr>
            <a:r>
              <a:rPr lang="en-GB" sz="2800" dirty="0"/>
              <a:t>Research and experience tell us….</a:t>
            </a:r>
          </a:p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9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839618"/>
              </p:ext>
            </p:extLst>
          </p:nvPr>
        </p:nvGraphicFramePr>
        <p:xfrm>
          <a:off x="323528" y="21673"/>
          <a:ext cx="4610100" cy="664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Acrobat Document" r:id="rId3" imgW="4610050" imgH="6648194" progId="AcroExch.Document.7">
                  <p:embed/>
                </p:oleObj>
              </mc:Choice>
              <mc:Fallback>
                <p:oleObj name="Acrobat Document" r:id="rId3" imgW="4610050" imgH="664819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1673"/>
                        <a:ext cx="4610100" cy="664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Callout 2"/>
          <p:cNvSpPr/>
          <p:nvPr/>
        </p:nvSpPr>
        <p:spPr bwMode="auto">
          <a:xfrm rot="19121160" flipH="1">
            <a:off x="4287501" y="3694783"/>
            <a:ext cx="5060905" cy="14362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174"/>
            </a:avLst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Foreword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by </a:t>
            </a:r>
          </a:p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 Thomas </a:t>
            </a:r>
            <a:r>
              <a:rPr kumimoji="0" lang="en-GB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Zilling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</a:p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European Association of Senior Hospital Physicians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1267" y="500063"/>
            <a:ext cx="7831667" cy="714375"/>
          </a:xfrm>
          <a:noFill/>
          <a:ln cap="flat"/>
        </p:spPr>
        <p:txBody>
          <a:bodyPr/>
          <a:lstStyle/>
          <a:p>
            <a:r>
              <a:rPr lang="en-US"/>
              <a:t>SITUATED LEARNING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30808"/>
            <a:ext cx="7848600" cy="4662488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200"/>
              <a:t>The process of professional education depends on immersion in practice</a:t>
            </a:r>
            <a:r>
              <a:rPr lang="en-US"/>
              <a:t> </a:t>
            </a:r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 sz="3200"/>
              <a:t>It is from immersion in practice that effective CPD arises</a:t>
            </a:r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85" y="2672954"/>
            <a:ext cx="4415367" cy="194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927543">
            <a:off x="827584" y="2996952"/>
            <a:ext cx="7632848" cy="1200329"/>
          </a:xfrm>
          <a:prstGeom prst="rect">
            <a:avLst/>
          </a:prstGeom>
          <a:solidFill>
            <a:srgbClr val="F6A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 smtClean="0"/>
              <a:t>Depth of immersion increases with each successive stage of education and practice. At the level of </a:t>
            </a:r>
            <a:r>
              <a:rPr lang="en-GB" sz="2400" dirty="0" err="1" smtClean="0"/>
              <a:t>CPD</a:t>
            </a:r>
            <a:r>
              <a:rPr lang="en-GB" sz="2400" dirty="0" smtClean="0"/>
              <a:t>, it is total.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/>
              <a:t>THIS DOCTOR LEARNS IN HIS OWN WAY……..</a:t>
            </a:r>
          </a:p>
        </p:txBody>
      </p:sp>
      <p:pic>
        <p:nvPicPr>
          <p:cNvPr id="2170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844824"/>
            <a:ext cx="4248439" cy="4438650"/>
          </a:xfrm>
        </p:spPr>
      </p:pic>
      <p:sp>
        <p:nvSpPr>
          <p:cNvPr id="2" name="TextBox 1"/>
          <p:cNvSpPr txBox="1"/>
          <p:nvPr/>
        </p:nvSpPr>
        <p:spPr>
          <a:xfrm>
            <a:off x="5292080" y="1772816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There is no best method </a:t>
            </a:r>
            <a:r>
              <a:rPr lang="en-GB" dirty="0"/>
              <a:t>o</a:t>
            </a:r>
            <a:r>
              <a:rPr lang="en-GB" dirty="0" smtClean="0"/>
              <a:t>f learning.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There is no widely shared preference.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How people like to learn depends on context, culture and purpose.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5098499"/>
            <a:ext cx="3384376" cy="1323439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That is a challenge for credit-based systems that set different values on different ways of learning.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17" y="404813"/>
            <a:ext cx="7831667" cy="876300"/>
          </a:xfrm>
          <a:ln/>
        </p:spPr>
        <p:txBody>
          <a:bodyPr/>
          <a:lstStyle/>
          <a:p>
            <a:r>
              <a:rPr lang="en-GB" dirty="0" smtClean="0"/>
              <a:t>IS </a:t>
            </a:r>
            <a:r>
              <a:rPr lang="en-GB" dirty="0" err="1" smtClean="0"/>
              <a:t>CPD</a:t>
            </a:r>
            <a:r>
              <a:rPr lang="en-GB" dirty="0" smtClean="0"/>
              <a:t> AN ISOLATED EVENT? </a:t>
            </a:r>
            <a:endParaRPr lang="en-GB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618" y="1376362"/>
            <a:ext cx="4432300" cy="20526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 dirty="0" err="1"/>
              <a:t>CPD</a:t>
            </a:r>
            <a:r>
              <a:rPr lang="en-GB" sz="2800" dirty="0"/>
              <a:t> is an </a:t>
            </a:r>
            <a:r>
              <a:rPr lang="en-GB" sz="2800" dirty="0" smtClean="0"/>
              <a:t>integral </a:t>
            </a:r>
            <a:r>
              <a:rPr lang="en-GB" sz="2800" dirty="0"/>
              <a:t>part of a doctor’s professional life – it is not a separate stream</a:t>
            </a:r>
          </a:p>
          <a:p>
            <a:endParaRPr lang="en-GB" dirty="0"/>
          </a:p>
          <a:p>
            <a:endParaRPr lang="en-GB" sz="3200" b="1" dirty="0">
              <a:solidFill>
                <a:srgbClr val="950D28"/>
              </a:solidFill>
            </a:endParaRPr>
          </a:p>
          <a:p>
            <a:endParaRPr lang="en-GB" sz="2400" b="1" dirty="0">
              <a:solidFill>
                <a:srgbClr val="950D28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484709"/>
            <a:ext cx="2376264" cy="162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 rot="-617117">
            <a:off x="2198248" y="3930097"/>
            <a:ext cx="6582981" cy="181588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sz="2800" b="1" dirty="0">
                <a:solidFill>
                  <a:schemeClr val="hlink"/>
                </a:solidFill>
              </a:rPr>
              <a:t>THE </a:t>
            </a:r>
            <a:r>
              <a:rPr lang="en-GB" sz="2800" b="1" dirty="0" smtClean="0">
                <a:solidFill>
                  <a:schemeClr val="hlink"/>
                </a:solidFill>
              </a:rPr>
              <a:t>CHALLENGE</a:t>
            </a:r>
            <a:r>
              <a:rPr lang="en-GB" sz="2800" b="1" dirty="0">
                <a:solidFill>
                  <a:schemeClr val="hlink"/>
                </a:solidFill>
              </a:rPr>
              <a:t>:</a:t>
            </a:r>
            <a:r>
              <a:rPr lang="en-GB" sz="2800" b="1" dirty="0"/>
              <a:t> To support doctors’ </a:t>
            </a:r>
            <a:r>
              <a:rPr lang="en-GB" sz="2800" b="1" dirty="0" smtClean="0"/>
              <a:t>own ways  </a:t>
            </a:r>
            <a:r>
              <a:rPr lang="en-GB" sz="2800" b="1" dirty="0"/>
              <a:t>of learning, not to force them into different ways just because they are measurable and observable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1267" y="500063"/>
            <a:ext cx="7831667" cy="931069"/>
          </a:xfrm>
          <a:ln/>
        </p:spPr>
        <p:txBody>
          <a:bodyPr/>
          <a:lstStyle/>
          <a:p>
            <a:r>
              <a:rPr lang="en-GB"/>
              <a:t>FACILITATING EFFECTIVE LEARNING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84710"/>
            <a:ext cx="7473776" cy="4554140"/>
          </a:xfrm>
        </p:spPr>
        <p:txBody>
          <a:bodyPr/>
          <a:lstStyle/>
          <a:p>
            <a:r>
              <a:rPr lang="en-US" sz="2400" dirty="0"/>
              <a:t>Doctors learn effectively in many ways already</a:t>
            </a:r>
          </a:p>
          <a:p>
            <a:r>
              <a:rPr lang="en-US" sz="2400" dirty="0"/>
              <a:t>There is no ‘best’ learning method: people vary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b="1" dirty="0">
              <a:solidFill>
                <a:srgbClr val="950D28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Effective learning can be:</a:t>
            </a:r>
          </a:p>
          <a:p>
            <a:pPr lvl="1"/>
            <a:r>
              <a:rPr lang="en-US" sz="2000" dirty="0"/>
              <a:t>specifically  needs related</a:t>
            </a:r>
          </a:p>
          <a:p>
            <a:pPr lvl="1"/>
            <a:r>
              <a:rPr lang="en-US" sz="2000" dirty="0"/>
              <a:t>for the doctor’s general professional development</a:t>
            </a:r>
          </a:p>
          <a:p>
            <a:pPr>
              <a:buFont typeface="Wingdings" pitchFamily="2" charset="2"/>
              <a:buNone/>
            </a:pPr>
            <a:endParaRPr lang="en-GB" sz="2400" dirty="0"/>
          </a:p>
          <a:p>
            <a:pPr>
              <a:buFont typeface="Wingdings" pitchFamily="2" charset="2"/>
              <a:buNone/>
            </a:pP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38" y="2571264"/>
            <a:ext cx="5068318" cy="219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273639">
            <a:off x="508546" y="2277994"/>
            <a:ext cx="7056784" cy="8309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 smtClean="0"/>
              <a:t>So there must be a large element of personal professional choice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 rot="20264219">
            <a:off x="1715121" y="3064694"/>
            <a:ext cx="6336704" cy="216059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 smtClean="0"/>
              <a:t>Just linking </a:t>
            </a:r>
            <a:r>
              <a:rPr lang="en-GB" sz="2400" dirty="0" err="1" smtClean="0"/>
              <a:t>CPD</a:t>
            </a:r>
            <a:r>
              <a:rPr lang="en-GB" sz="2400" dirty="0" smtClean="0"/>
              <a:t> to known needs will not:</a:t>
            </a:r>
          </a:p>
          <a:p>
            <a:pPr marL="342900" indent="-342900"/>
            <a:r>
              <a:rPr lang="en-GB" sz="2400" dirty="0" smtClean="0"/>
              <a:t> prepare for the future</a:t>
            </a:r>
          </a:p>
          <a:p>
            <a:pPr marL="342900" indent="-342900"/>
            <a:r>
              <a:rPr lang="en-GB" sz="2400" dirty="0" smtClean="0"/>
              <a:t> promote development of the individual or the profession. </a:t>
            </a:r>
            <a:endParaRPr lang="en-GB" sz="2400" dirty="0"/>
          </a:p>
          <a:p>
            <a:pPr>
              <a:buNone/>
            </a:pPr>
            <a:r>
              <a:rPr lang="en-GB" sz="2400" dirty="0" err="1" smtClean="0"/>
              <a:t>CPD</a:t>
            </a:r>
            <a:r>
              <a:rPr lang="en-GB" sz="2400" dirty="0" smtClean="0"/>
              <a:t> cannot be used instrumentally.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GB" dirty="0" smtClean="0"/>
              <a:t>SO WHAT </a:t>
            </a:r>
            <a:r>
              <a:rPr lang="en-GB" dirty="0"/>
              <a:t>WILL BE </a:t>
            </a:r>
            <a:r>
              <a:rPr lang="en-GB" dirty="0" smtClean="0"/>
              <a:t>LEARNED IN THIS INDIVIDUAL WAY? </a:t>
            </a:r>
            <a:endParaRPr lang="en-GB" dirty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dirty="0"/>
              <a:t>Although sometimes there will be a need to teach health care professionals about a developing condition e.g. HIV, </a:t>
            </a:r>
            <a:r>
              <a:rPr lang="en-GB" sz="3200" dirty="0" err="1" smtClean="0"/>
              <a:t>ebola</a:t>
            </a:r>
            <a:r>
              <a:rPr lang="en-GB" sz="3200" dirty="0" smtClean="0"/>
              <a:t>…</a:t>
            </a:r>
            <a:r>
              <a:rPr lang="en-GB" sz="3200" dirty="0"/>
              <a:t>………….</a:t>
            </a:r>
          </a:p>
          <a:p>
            <a:endParaRPr lang="en-GB" sz="3200" dirty="0"/>
          </a:p>
          <a:p>
            <a:r>
              <a:rPr lang="en-GB" sz="3200" dirty="0"/>
              <a:t>In general,……..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18" y="2204864"/>
            <a:ext cx="4381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9205" y="404664"/>
            <a:ext cx="7832725" cy="1133475"/>
          </a:xfrm>
          <a:ln/>
        </p:spPr>
        <p:txBody>
          <a:bodyPr/>
          <a:lstStyle/>
          <a:p>
            <a:r>
              <a:rPr lang="en-GB" sz="4000" dirty="0"/>
              <a:t>THERE IS NO </a:t>
            </a:r>
            <a:r>
              <a:rPr lang="en-GB" sz="4000" dirty="0" err="1"/>
              <a:t>CPD</a:t>
            </a:r>
            <a:r>
              <a:rPr lang="en-GB" sz="4000" dirty="0"/>
              <a:t> CURRICULUM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268" y="1536327"/>
            <a:ext cx="7848600" cy="4337447"/>
          </a:xfrm>
        </p:spPr>
        <p:txBody>
          <a:bodyPr/>
          <a:lstStyle/>
          <a:p>
            <a:r>
              <a:rPr lang="en-GB" sz="2800" dirty="0" smtClean="0"/>
              <a:t>And there should not be one that is pre-specified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 smtClean="0"/>
              <a:t>It must arise from the practice and judgement of doctors and from emerging health service needs.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617" y="458391"/>
            <a:ext cx="7831667" cy="972740"/>
          </a:xfrm>
          <a:ln/>
        </p:spPr>
        <p:txBody>
          <a:bodyPr/>
          <a:lstStyle/>
          <a:p>
            <a:r>
              <a:rPr lang="en-GB" dirty="0" smtClean="0"/>
              <a:t>ENSURE THAT LEARNING IS RELATED TO PRACTICE</a:t>
            </a:r>
            <a:endParaRPr lang="en-GB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84710"/>
            <a:ext cx="7848600" cy="455414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 b="1" dirty="0"/>
              <a:t>Doctors are unlikely to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share many common 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learning needs: </a:t>
            </a:r>
            <a:r>
              <a:rPr lang="en-GB" sz="2400" b="1" dirty="0" err="1"/>
              <a:t>CPD</a:t>
            </a:r>
            <a:endParaRPr lang="en-GB" sz="2400" b="1" dirty="0"/>
          </a:p>
          <a:p>
            <a:pPr>
              <a:buFont typeface="Wingdings" pitchFamily="2" charset="2"/>
              <a:buNone/>
            </a:pPr>
            <a:r>
              <a:rPr lang="en-GB" sz="2400" b="1" dirty="0"/>
              <a:t>needs arise from </a:t>
            </a:r>
          </a:p>
          <a:p>
            <a:pPr>
              <a:buFont typeface="Wingdings" pitchFamily="2" charset="2"/>
              <a:buNone/>
            </a:pPr>
            <a:r>
              <a:rPr lang="en-GB" sz="2400" b="1" dirty="0"/>
              <a:t>p</a:t>
            </a:r>
            <a:r>
              <a:rPr lang="en-GB" sz="2400" b="1" dirty="0" smtClean="0"/>
              <a:t>ractice and judgment</a:t>
            </a:r>
            <a:endParaRPr lang="en-GB" sz="2400" b="1" dirty="0"/>
          </a:p>
          <a:p>
            <a:pPr>
              <a:buFont typeface="Wingdings" pitchFamily="2" charset="2"/>
              <a:buNone/>
            </a:pPr>
            <a:endParaRPr lang="en-GB" sz="2400" b="1" dirty="0"/>
          </a:p>
          <a:p>
            <a:pPr>
              <a:buFont typeface="Wingdings" pitchFamily="2" charset="2"/>
              <a:buNone/>
            </a:pPr>
            <a:endParaRPr lang="en-GB" sz="2400" b="1" dirty="0"/>
          </a:p>
          <a:p>
            <a:pPr>
              <a:buFont typeface="Wingdings" pitchFamily="2" charset="2"/>
              <a:buNone/>
            </a:pPr>
            <a:endParaRPr lang="en-GB" sz="2400" b="1" dirty="0"/>
          </a:p>
          <a:p>
            <a:pPr>
              <a:buFont typeface="Wingdings" pitchFamily="2" charset="2"/>
              <a:buNone/>
            </a:pPr>
            <a:endParaRPr lang="en-GB" sz="2400" b="1" dirty="0"/>
          </a:p>
          <a:p>
            <a:pPr>
              <a:buFont typeface="Wingdings" pitchFamily="2" charset="2"/>
              <a:buNone/>
            </a:pPr>
            <a:endParaRPr lang="en-GB" sz="2400" b="1" dirty="0"/>
          </a:p>
          <a:p>
            <a:endParaRPr lang="en-GB" sz="2400" dirty="0"/>
          </a:p>
          <a:p>
            <a:endParaRPr lang="en-GB" sz="3200" b="1" dirty="0">
              <a:solidFill>
                <a:srgbClr val="950D28"/>
              </a:solidFill>
            </a:endParaRP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189817" cy="21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 rot="20777825">
            <a:off x="2238978" y="4282549"/>
            <a:ext cx="6502400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GB" b="1" dirty="0">
                <a:solidFill>
                  <a:schemeClr val="hlink"/>
                </a:solidFill>
              </a:rPr>
              <a:t>THE </a:t>
            </a:r>
            <a:r>
              <a:rPr lang="en-GB" b="1" dirty="0" smtClean="0">
                <a:solidFill>
                  <a:schemeClr val="hlink"/>
                </a:solidFill>
              </a:rPr>
              <a:t>CHALLENGE</a:t>
            </a:r>
            <a:r>
              <a:rPr lang="en-GB" b="1" dirty="0">
                <a:solidFill>
                  <a:schemeClr val="hlink"/>
                </a:solidFill>
              </a:rPr>
              <a:t>:</a:t>
            </a:r>
            <a:r>
              <a:rPr lang="en-GB" b="1" dirty="0"/>
              <a:t> </a:t>
            </a:r>
          </a:p>
          <a:p>
            <a:pPr>
              <a:spcBef>
                <a:spcPct val="50000"/>
              </a:spcBef>
              <a:buNone/>
            </a:pPr>
            <a:r>
              <a:rPr lang="en-GB" b="1" dirty="0"/>
              <a:t>To find ways of supporting individual doctors to </a:t>
            </a:r>
            <a:r>
              <a:rPr lang="en-GB" b="1" dirty="0" smtClean="0"/>
              <a:t>identify learning needs arising from practice and </a:t>
            </a:r>
            <a:r>
              <a:rPr lang="en-GB" b="1" dirty="0"/>
              <a:t>feed that back into their  practice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904733" cy="1133475"/>
          </a:xfrm>
        </p:spPr>
        <p:txBody>
          <a:bodyPr/>
          <a:lstStyle/>
          <a:p>
            <a:r>
              <a:rPr lang="en-GB" dirty="0" smtClean="0"/>
              <a:t>WHAT ARE THE PURPOSES OF </a:t>
            </a:r>
            <a:r>
              <a:rPr lang="en-GB" dirty="0" err="1" smtClean="0"/>
              <a:t>CPD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54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1267" y="500063"/>
            <a:ext cx="7782984" cy="1308497"/>
          </a:xfrm>
          <a:noFill/>
          <a:ln cap="flat"/>
        </p:spPr>
        <p:txBody>
          <a:bodyPr/>
          <a:lstStyle/>
          <a:p>
            <a:r>
              <a:rPr lang="en-US" sz="2800"/>
              <a:t>DO WE NEED TO TEACH DOCTORS THE SKILLS OF EFFECTIVE LEARNING? </a:t>
            </a:r>
            <a:br>
              <a:rPr lang="en-US" sz="2800"/>
            </a:br>
            <a:r>
              <a:rPr lang="en-US" i="1">
                <a:solidFill>
                  <a:srgbClr val="950D28"/>
                </a:solidFill>
              </a:rPr>
              <a:t>The Good CPD Guide</a:t>
            </a:r>
            <a:endParaRPr lang="en-US">
              <a:solidFill>
                <a:srgbClr val="950D28"/>
              </a:solidFill>
            </a:endParaRPr>
          </a:p>
        </p:txBody>
      </p:sp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4261811" y="2420888"/>
            <a:ext cx="8128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1798" name="Line 6"/>
          <p:cNvSpPr>
            <a:spLocks noChangeShapeType="1"/>
          </p:cNvSpPr>
          <p:nvPr/>
        </p:nvSpPr>
        <p:spPr bwMode="auto">
          <a:xfrm>
            <a:off x="5508104" y="6525344"/>
            <a:ext cx="812800" cy="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Rounded Rectangle 4"/>
          <p:cNvSpPr/>
          <p:nvPr/>
        </p:nvSpPr>
        <p:spPr bwMode="auto">
          <a:xfrm>
            <a:off x="971600" y="1925360"/>
            <a:ext cx="3024667" cy="927576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defTabSz="762000">
              <a:buNone/>
            </a:pPr>
            <a:r>
              <a:rPr lang="en-US" dirty="0"/>
              <a:t>Can they identify their learning needs?</a:t>
            </a:r>
            <a:endParaRPr lang="en-GB" dirty="0"/>
          </a:p>
          <a:p>
            <a:pPr marL="342900" marR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971601" y="3068960"/>
            <a:ext cx="3024666" cy="1080120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defTabSz="762000">
              <a:buNone/>
            </a:pPr>
            <a:r>
              <a:rPr lang="en-GB" dirty="0"/>
              <a:t>Do they meet the needs of the health care service? </a:t>
            </a:r>
          </a:p>
          <a:p>
            <a:pPr marL="342900" marR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71602" y="4373240"/>
            <a:ext cx="3024666" cy="711944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en-GB" dirty="0"/>
              <a:t>Do they continue to learn?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971602" y="5253620"/>
            <a:ext cx="3290209" cy="1080120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lvl="0">
              <a:buNone/>
            </a:pPr>
            <a:r>
              <a:rPr lang="en-GB" dirty="0"/>
              <a:t>Do they show effectiveness &amp;</a:t>
            </a:r>
            <a:r>
              <a:rPr lang="en-GB" dirty="0" smtClean="0"/>
              <a:t>  </a:t>
            </a:r>
            <a:r>
              <a:rPr lang="en-GB" dirty="0"/>
              <a:t>reinforce learning in practice?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287476" y="5253620"/>
            <a:ext cx="3172956" cy="1080120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defTabSz="762000">
              <a:buNone/>
            </a:pPr>
            <a:r>
              <a:rPr lang="en-GB" dirty="0"/>
              <a:t>41 ways of showing effectiveness and reinforcing learning</a:t>
            </a:r>
          </a:p>
          <a:p>
            <a:pPr marL="342900" marR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287476" y="4373240"/>
            <a:ext cx="3172956" cy="711944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defTabSz="762000">
              <a:buNone/>
            </a:pPr>
            <a:r>
              <a:rPr lang="en-GB" dirty="0"/>
              <a:t>40 methods of </a:t>
            </a:r>
            <a:r>
              <a:rPr lang="en-GB" dirty="0" smtClean="0"/>
              <a:t>learning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215468" y="3089920"/>
            <a:ext cx="3244964" cy="1080120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defTabSz="762000">
              <a:buNone/>
            </a:pPr>
            <a:r>
              <a:rPr lang="en-GB" dirty="0"/>
              <a:t>Planning </a:t>
            </a:r>
            <a:r>
              <a:rPr lang="en-GB" dirty="0" err="1"/>
              <a:t>CPD</a:t>
            </a:r>
            <a:r>
              <a:rPr lang="en-GB" dirty="0"/>
              <a:t> in relation to the development of the service </a:t>
            </a:r>
          </a:p>
          <a:p>
            <a:pPr marL="342900" marR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Font typeface="Wingdings" pitchFamily="2" charset="2"/>
              <a:buChar char="¬"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5215468" y="1988840"/>
            <a:ext cx="3244964" cy="864096"/>
          </a:xfrm>
          <a:prstGeom prst="roundRect">
            <a:avLst/>
          </a:prstGeom>
          <a:pattFill prst="pct70">
            <a:fgClr>
              <a:schemeClr val="accent3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lvl="0" defTabSz="762000">
              <a:buNone/>
            </a:pPr>
            <a:r>
              <a:rPr lang="en-US" dirty="0"/>
              <a:t>48 methods of learning needs assessment</a:t>
            </a:r>
            <a:endParaRPr lang="en-GB" dirty="0"/>
          </a:p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4261811" y="3629980"/>
            <a:ext cx="8128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4337702" y="4711700"/>
            <a:ext cx="8128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414211" y="5793680"/>
            <a:ext cx="812800" cy="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ALL WE NEED TO DO IS……</a:t>
            </a:r>
            <a:endParaRPr lang="en-GB" sz="3600" dirty="0"/>
          </a:p>
        </p:txBody>
      </p:sp>
      <p:pic>
        <p:nvPicPr>
          <p:cNvPr id="5122" name="Picture 2" descr="C:\Users\jrg2\AppData\Local\Microsoft\Windows\Temporary Internet Files\Content.IE5\B4E0YZ86\MC90023210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1795"/>
            <a:ext cx="2375410" cy="26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2700172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 smtClean="0"/>
              <a:t>Build all this into a managed system for </a:t>
            </a:r>
            <a:r>
              <a:rPr lang="en-GB" sz="2800" dirty="0" err="1" smtClean="0"/>
              <a:t>CPD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823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500063"/>
            <a:ext cx="7832725" cy="912713"/>
          </a:xfrm>
        </p:spPr>
        <p:txBody>
          <a:bodyPr/>
          <a:lstStyle/>
          <a:p>
            <a:r>
              <a:rPr lang="en-GB" dirty="0" smtClean="0"/>
              <a:t>A SIMPLE 4-STEP PROCESS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0073823"/>
              </p:ext>
            </p:extLst>
          </p:nvPr>
        </p:nvGraphicFramePr>
        <p:xfrm>
          <a:off x="1403648" y="1556792"/>
          <a:ext cx="6984776" cy="421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108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68453"/>
              </p:ext>
            </p:extLst>
          </p:nvPr>
        </p:nvGraphicFramePr>
        <p:xfrm>
          <a:off x="899592" y="620688"/>
          <a:ext cx="7632848" cy="432048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2880320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STEP</a:t>
                      </a:r>
                      <a:endParaRPr lang="en-GB" sz="20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METHOD</a:t>
                      </a:r>
                      <a:endParaRPr lang="en-GB" sz="20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EFFECT</a:t>
                      </a:r>
                      <a:endParaRPr lang="en-GB" sz="20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46263" y="6448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36967405"/>
              </p:ext>
            </p:extLst>
          </p:nvPr>
        </p:nvGraphicFramePr>
        <p:xfrm>
          <a:off x="1115616" y="1412776"/>
          <a:ext cx="7272807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27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832725" cy="3721025"/>
          </a:xfrm>
        </p:spPr>
        <p:txBody>
          <a:bodyPr/>
          <a:lstStyle/>
          <a:p>
            <a:r>
              <a:rPr lang="en-GB" dirty="0" smtClean="0"/>
              <a:t>HOW CAN DOCTORS IDENTIFY THEIR LEARNING NEEDS?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Reflect on your own experience. </a:t>
            </a:r>
            <a:br>
              <a:rPr lang="en-GB" dirty="0" smtClean="0"/>
            </a:br>
            <a:r>
              <a:rPr lang="en-GB" dirty="0" smtClean="0"/>
              <a:t>When did you last learn something new in your specialty?</a:t>
            </a:r>
            <a:br>
              <a:rPr lang="en-GB" dirty="0" smtClean="0"/>
            </a:br>
            <a:r>
              <a:rPr lang="en-GB" dirty="0" smtClean="0"/>
              <a:t>Why did you learn that?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76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04665"/>
            <a:ext cx="7831667" cy="576064"/>
          </a:xfrm>
          <a:ln/>
        </p:spPr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UK APPRAISAL </a:t>
            </a:r>
            <a:r>
              <a:rPr lang="en-GB" dirty="0"/>
              <a:t>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11952447"/>
              </p:ext>
            </p:extLst>
          </p:nvPr>
        </p:nvGraphicFramePr>
        <p:xfrm>
          <a:off x="827584" y="1052736"/>
          <a:ext cx="7848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854" y="5157192"/>
            <a:ext cx="241714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677081">
            <a:off x="1143947" y="3092106"/>
            <a:ext cx="6768752" cy="584775"/>
          </a:xfrm>
          <a:prstGeom prst="rect">
            <a:avLst/>
          </a:prstGeom>
          <a:solidFill>
            <a:srgbClr val="F6A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3200" dirty="0" smtClean="0"/>
              <a:t>Part of revalidation / </a:t>
            </a:r>
            <a:r>
              <a:rPr lang="en-GB" sz="3200" dirty="0" err="1" smtClean="0"/>
              <a:t>relicensure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90103917"/>
              </p:ext>
            </p:extLst>
          </p:nvPr>
        </p:nvGraphicFramePr>
        <p:xfrm>
          <a:off x="395536" y="1484784"/>
          <a:ext cx="849694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4890"/>
              </p:ext>
            </p:extLst>
          </p:nvPr>
        </p:nvGraphicFramePr>
        <p:xfrm>
          <a:off x="899592" y="620688"/>
          <a:ext cx="7632848" cy="432048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2880320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STEP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METHOD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EFFECT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1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500063"/>
            <a:ext cx="7832725" cy="912713"/>
          </a:xfrm>
        </p:spPr>
        <p:txBody>
          <a:bodyPr/>
          <a:lstStyle/>
          <a:p>
            <a:r>
              <a:rPr lang="en-GB" dirty="0" smtClean="0"/>
              <a:t>PERSONAL DEVELOPMENT PLAN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1059568"/>
              </p:ext>
            </p:extLst>
          </p:nvPr>
        </p:nvGraphicFramePr>
        <p:xfrm>
          <a:off x="251520" y="1484784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9537213">
            <a:off x="91964" y="3053619"/>
            <a:ext cx="9289032" cy="523220"/>
          </a:xfrm>
          <a:prstGeom prst="rect">
            <a:avLst/>
          </a:prstGeom>
          <a:solidFill>
            <a:srgbClr val="F6A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 smtClean="0"/>
              <a:t>So you have a record for accountability and bureaucracy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249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674870"/>
              </p:ext>
            </p:extLst>
          </p:nvPr>
        </p:nvGraphicFramePr>
        <p:xfrm>
          <a:off x="899592" y="1556792"/>
          <a:ext cx="77048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624219"/>
              </p:ext>
            </p:extLst>
          </p:nvPr>
        </p:nvGraphicFramePr>
        <p:xfrm>
          <a:off x="899592" y="620688"/>
          <a:ext cx="7632848" cy="432048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2880320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STEP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METHOD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EFFECT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09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904733" cy="1440160"/>
          </a:xfrm>
        </p:spPr>
        <p:txBody>
          <a:bodyPr/>
          <a:lstStyle/>
          <a:p>
            <a:r>
              <a:rPr lang="en-GB" dirty="0" smtClean="0"/>
              <a:t>HOW DO YOU KEEP UP TO DATE?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Methods of professional learning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9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76741" cy="1133475"/>
          </a:xfrm>
        </p:spPr>
        <p:txBody>
          <a:bodyPr/>
          <a:lstStyle/>
          <a:p>
            <a:r>
              <a:rPr lang="en-GB" dirty="0" smtClean="0"/>
              <a:t>CONTINUING PROFESSIONAL DEVELOPMENT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444401"/>
              </p:ext>
            </p:extLst>
          </p:nvPr>
        </p:nvGraphicFramePr>
        <p:xfrm>
          <a:off x="539552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Callout 2"/>
          <p:cNvSpPr/>
          <p:nvPr/>
        </p:nvSpPr>
        <p:spPr bwMode="auto">
          <a:xfrm>
            <a:off x="5652120" y="4869160"/>
            <a:ext cx="3240360" cy="1656184"/>
          </a:xfrm>
          <a:prstGeom prst="wedgeEllipseCallout">
            <a:avLst>
              <a:gd name="adj1" fmla="val -53959"/>
              <a:gd name="adj2" fmla="val 18641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All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contribute to </a:t>
            </a:r>
            <a:r>
              <a:rPr lang="en-GB" sz="2400" dirty="0" smtClean="0"/>
              <a:t>improvement of  the service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C:\Users\jrg2\AppData\Local\Microsoft\Windows\Temporary Internet Files\Content.IE5\9F13O2CY\MC90044045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12" y="5359842"/>
            <a:ext cx="989872" cy="13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7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PROFESSIONAL LEARNING METHODS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9751653"/>
              </p:ext>
            </p:extLst>
          </p:nvPr>
        </p:nvGraphicFramePr>
        <p:xfrm>
          <a:off x="755576" y="1556792"/>
          <a:ext cx="792088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921692">
            <a:off x="899592" y="2708920"/>
            <a:ext cx="7596336" cy="1077218"/>
          </a:xfrm>
          <a:prstGeom prst="rect">
            <a:avLst/>
          </a:prstGeom>
          <a:solidFill>
            <a:srgbClr val="F6A9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200" dirty="0" smtClean="0"/>
              <a:t>No rational reason for assigning a credit value to any of these – all are valid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0348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07625"/>
              </p:ext>
            </p:extLst>
          </p:nvPr>
        </p:nvGraphicFramePr>
        <p:xfrm>
          <a:off x="899592" y="620688"/>
          <a:ext cx="7632848" cy="432048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2880320"/>
                <a:gridCol w="2376264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STEP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METHOD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EFFECT</a:t>
                      </a:r>
                      <a:endParaRPr lang="en-GB" sz="2400" dirty="0">
                        <a:effectLst/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80618158"/>
              </p:ext>
            </p:extLst>
          </p:nvPr>
        </p:nvGraphicFramePr>
        <p:xfrm>
          <a:off x="251520" y="1556792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4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060848"/>
            <a:ext cx="7832725" cy="1992833"/>
          </a:xfrm>
        </p:spPr>
        <p:txBody>
          <a:bodyPr/>
          <a:lstStyle/>
          <a:p>
            <a:r>
              <a:rPr lang="en-GB" dirty="0" smtClean="0"/>
              <a:t>HOW CAN YOU TAKE YOUR LEARNING BACK TO THE WORKPLACE?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32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LEARNING BACK TO THE WORKPLACE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7677132"/>
              </p:ext>
            </p:extLst>
          </p:nvPr>
        </p:nvGraphicFramePr>
        <p:xfrm>
          <a:off x="183569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9726146">
            <a:off x="1275301" y="3524337"/>
            <a:ext cx="6624736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This will improve the healthcare service!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283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THE QUALITY OF </a:t>
            </a:r>
            <a:r>
              <a:rPr lang="en-GB" dirty="0" err="1" smtClean="0"/>
              <a:t>CPD</a:t>
            </a:r>
            <a:r>
              <a:rPr lang="en-GB" dirty="0" smtClean="0"/>
              <a:t> BE MEASURED BY OUTCOMES?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7972431"/>
              </p:ext>
            </p:extLst>
          </p:nvPr>
        </p:nvGraphicFramePr>
        <p:xfrm>
          <a:off x="827584" y="1484784"/>
          <a:ext cx="7776864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9564666">
            <a:off x="-10264" y="3284984"/>
            <a:ext cx="8352928" cy="8309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400" dirty="0" smtClean="0"/>
              <a:t>Not all </a:t>
            </a:r>
            <a:r>
              <a:rPr lang="en-GB" sz="2400" dirty="0" err="1" smtClean="0"/>
              <a:t>CPD</a:t>
            </a:r>
            <a:r>
              <a:rPr lang="en-GB" sz="2400" dirty="0" smtClean="0"/>
              <a:t> should be instrumental. Some must be for general professional updating.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344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2367" y="2132410"/>
            <a:ext cx="7848600" cy="363616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>
                <a:solidFill>
                  <a:srgbClr val="950D28"/>
                </a:solidFill>
              </a:rPr>
              <a:t>The key to effective </a:t>
            </a:r>
            <a:r>
              <a:rPr lang="en-US" sz="2800" b="1" dirty="0" err="1">
                <a:solidFill>
                  <a:srgbClr val="950D28"/>
                </a:solidFill>
              </a:rPr>
              <a:t>CPD</a:t>
            </a:r>
            <a:r>
              <a:rPr lang="en-US" sz="2800" b="1" dirty="0">
                <a:solidFill>
                  <a:srgbClr val="950D28"/>
                </a:solidFill>
              </a:rPr>
              <a:t> is in how the process is managed: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68" y="566738"/>
            <a:ext cx="2321984" cy="147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2122"/>
            <a:ext cx="2134684" cy="130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824413"/>
            <a:ext cx="2738183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40312661"/>
              </p:ext>
            </p:extLst>
          </p:nvPr>
        </p:nvGraphicFramePr>
        <p:xfrm>
          <a:off x="1547664" y="2124702"/>
          <a:ext cx="6984776" cy="421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7904733" cy="1133475"/>
          </a:xfrm>
        </p:spPr>
        <p:txBody>
          <a:bodyPr/>
          <a:lstStyle/>
          <a:p>
            <a:r>
              <a:rPr lang="en-GB" dirty="0" smtClean="0"/>
              <a:t>HOW CAN MANAGED CPD IMPROVE THE HEALTHCARE SERVICE?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28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MANAGED CPD CAN IMPROVE THE HEALTHCARE SERVICE BY: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0126903"/>
              </p:ext>
            </p:extLst>
          </p:nvPr>
        </p:nvGraphicFramePr>
        <p:xfrm>
          <a:off x="899592" y="1700808"/>
          <a:ext cx="7704856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920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1267" y="500063"/>
            <a:ext cx="7831667" cy="1308497"/>
          </a:xfrm>
          <a:ln/>
        </p:spPr>
        <p:txBody>
          <a:bodyPr/>
          <a:lstStyle/>
          <a:p>
            <a:r>
              <a:rPr lang="en-GB" sz="4000" dirty="0"/>
              <a:t>FORMAL RECOGNITION OF THIS </a:t>
            </a:r>
            <a:r>
              <a:rPr lang="en-GB" sz="4000" dirty="0" smtClean="0"/>
              <a:t>PROCESS IS REQUIRED</a:t>
            </a:r>
            <a:endParaRPr lang="en-GB" sz="4000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970485"/>
            <a:ext cx="7848600" cy="433883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GB" sz="5400" dirty="0"/>
              <a:t>For credits or certification</a:t>
            </a:r>
          </a:p>
          <a:p>
            <a:pPr>
              <a:buFont typeface="Wingdings" pitchFamily="2" charset="2"/>
              <a:buNone/>
            </a:pPr>
            <a:endParaRPr lang="en-GB" sz="4800" dirty="0"/>
          </a:p>
          <a:p>
            <a:pPr>
              <a:buFont typeface="Wingdings" pitchFamily="2" charset="2"/>
              <a:buNone/>
            </a:pPr>
            <a:endParaRPr lang="en-GB" sz="4800" dirty="0"/>
          </a:p>
          <a:p>
            <a:pPr>
              <a:buFont typeface="Wingdings" pitchFamily="2" charset="2"/>
              <a:buNone/>
            </a:pPr>
            <a:endParaRPr lang="en-GB" sz="4800" dirty="0"/>
          </a:p>
        </p:txBody>
      </p:sp>
      <p:pic>
        <p:nvPicPr>
          <p:cNvPr id="281604" name="Picture 4" descr="MCj032525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68" y="3644504"/>
            <a:ext cx="4322233" cy="186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1479194"/>
              </p:ext>
            </p:extLst>
          </p:nvPr>
        </p:nvGraphicFramePr>
        <p:xfrm>
          <a:off x="683568" y="404664"/>
          <a:ext cx="8208912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36009939"/>
              </p:ext>
            </p:extLst>
          </p:nvPr>
        </p:nvGraphicFramePr>
        <p:xfrm>
          <a:off x="683568" y="227687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0581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731" y="404664"/>
            <a:ext cx="7832725" cy="1133475"/>
          </a:xfrm>
        </p:spPr>
        <p:txBody>
          <a:bodyPr/>
          <a:lstStyle/>
          <a:p>
            <a:r>
              <a:rPr lang="en-GB" dirty="0" smtClean="0"/>
              <a:t>HOW CAN WE MAKE </a:t>
            </a:r>
            <a:r>
              <a:rPr lang="en-GB" dirty="0" err="1" smtClean="0"/>
              <a:t>CPD</a:t>
            </a:r>
            <a:r>
              <a:rPr lang="en-GB" dirty="0" smtClean="0"/>
              <a:t> DELIVER THESE BENEFITS</a:t>
            </a:r>
            <a:r>
              <a:rPr lang="en-GB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859501"/>
            <a:ext cx="4968552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/>
              <a:t>Collection of credits </a:t>
            </a:r>
            <a:r>
              <a:rPr lang="en-GB" sz="2800" dirty="0" smtClean="0"/>
              <a:t>for activity is </a:t>
            </a:r>
            <a:r>
              <a:rPr lang="en-GB" sz="2800" dirty="0"/>
              <a:t>the most common system</a:t>
            </a:r>
          </a:p>
        </p:txBody>
      </p:sp>
      <p:pic>
        <p:nvPicPr>
          <p:cNvPr id="1026" name="Picture 2" descr="C:\Users\jrg2\AppData\Local\Microsoft\Windows\Temporary Internet Files\Content.IE5\HBCMFCST\MP9004383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44582"/>
            <a:ext cx="2228292" cy="167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0934304"/>
              </p:ext>
            </p:extLst>
          </p:nvPr>
        </p:nvGraphicFramePr>
        <p:xfrm>
          <a:off x="539552" y="188640"/>
          <a:ext cx="8136904" cy="551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5534561"/>
            <a:ext cx="5688632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/>
              <a:t>To help the </a:t>
            </a:r>
            <a:r>
              <a:rPr lang="en-GB" sz="2800" dirty="0" smtClean="0"/>
              <a:t>profession and the service </a:t>
            </a:r>
            <a:r>
              <a:rPr lang="en-GB" sz="2800" dirty="0"/>
              <a:t>to do better what it does well already.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81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904733" cy="1920825"/>
          </a:xfrm>
        </p:spPr>
        <p:txBody>
          <a:bodyPr/>
          <a:lstStyle/>
          <a:p>
            <a:r>
              <a:rPr lang="en-GB" dirty="0" smtClean="0"/>
              <a:t>WHAT ARE THE STRENGTHS AND WEAKNESSES OF A CREDIT-BASED SYSTEM?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38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753613"/>
              </p:ext>
            </p:extLst>
          </p:nvPr>
        </p:nvGraphicFramePr>
        <p:xfrm>
          <a:off x="611560" y="-169505"/>
          <a:ext cx="813690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-Point Star 4"/>
          <p:cNvSpPr/>
          <p:nvPr/>
        </p:nvSpPr>
        <p:spPr bwMode="auto">
          <a:xfrm rot="1102115">
            <a:off x="6101341" y="670978"/>
            <a:ext cx="3166945" cy="653948"/>
          </a:xfrm>
          <a:prstGeom prst="star7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Not, not really</a:t>
            </a:r>
          </a:p>
        </p:txBody>
      </p:sp>
      <p:pic>
        <p:nvPicPr>
          <p:cNvPr id="2050" name="Picture 2" descr="C:\Users\jrg2\AppData\Local\Microsoft\Windows\Temporary Internet Files\Content.IE5\HBCMFCST\MC9000896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20" y="3140968"/>
            <a:ext cx="1811426" cy="117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6066438"/>
              </p:ext>
            </p:extLst>
          </p:nvPr>
        </p:nvGraphicFramePr>
        <p:xfrm>
          <a:off x="683568" y="306896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1" name="Picture 3" descr="C:\Users\jrg2\AppData\Local\Microsoft\Windows\Temporary Internet Files\Content.IE5\6LF0604N\MP900407500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5602411"/>
            <a:ext cx="1259632" cy="12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88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500063"/>
            <a:ext cx="7832725" cy="696689"/>
          </a:xfrm>
        </p:spPr>
        <p:txBody>
          <a:bodyPr/>
          <a:lstStyle/>
          <a:p>
            <a:r>
              <a:rPr lang="en-GB" dirty="0" smtClean="0"/>
              <a:t>THE CENTRAL PROBLEMS: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350573"/>
              </p:ext>
            </p:extLst>
          </p:nvPr>
        </p:nvGraphicFramePr>
        <p:xfrm>
          <a:off x="755576" y="1340768"/>
          <a:ext cx="78486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Callout 4"/>
          <p:cNvSpPr/>
          <p:nvPr/>
        </p:nvSpPr>
        <p:spPr bwMode="auto">
          <a:xfrm>
            <a:off x="2411760" y="4590304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752"/>
            </a:avLst>
          </a:prstGeom>
          <a:solidFill>
            <a:schemeClr val="accent6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lang="en-GB" dirty="0" smtClean="0"/>
              <a:t>Credits can be offered for an effective learning </a:t>
            </a:r>
            <a:r>
              <a:rPr lang="en-GB" b="1" dirty="0" smtClean="0"/>
              <a:t>process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jrg2\AppData\Local\Microsoft\Windows\Temporary Internet Files\Content.IE5\6LF0604N\MC90043801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3922"/>
            <a:ext cx="1441296" cy="13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rg2\AppData\Local\Microsoft\Windows\Temporary Internet Files\Content.IE5\HBCMFCST\MC90044190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8011"/>
            <a:ext cx="1460097" cy="172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 bwMode="auto">
          <a:xfrm>
            <a:off x="7725544" y="5475278"/>
            <a:ext cx="1094927" cy="390292"/>
          </a:xfrm>
          <a:prstGeom prst="wedgeRoundRectCallout">
            <a:avLst>
              <a:gd name="adj1" fmla="val -113947"/>
              <a:gd name="adj2" fmla="val -10757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HOW!?</a:t>
            </a:r>
          </a:p>
        </p:txBody>
      </p:sp>
    </p:spTree>
    <p:extLst>
      <p:ext uri="{BB962C8B-B14F-4D97-AF65-F5344CB8AC3E}">
        <p14:creationId xmlns:p14="http://schemas.microsoft.com/office/powerpoint/2010/main" val="187637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204864"/>
            <a:ext cx="7832725" cy="1800200"/>
          </a:xfrm>
        </p:spPr>
        <p:txBody>
          <a:bodyPr/>
          <a:lstStyle/>
          <a:p>
            <a:r>
              <a:rPr lang="en-GB" smtClean="0"/>
              <a:t>WHAT QUALITIES DO YOU THINK THAT A SYSTEM OF CPD SHOULD HAVE?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4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500063"/>
            <a:ext cx="7832725" cy="840705"/>
          </a:xfrm>
        </p:spPr>
        <p:txBody>
          <a:bodyPr/>
          <a:lstStyle/>
          <a:p>
            <a:r>
              <a:rPr lang="en-GB" dirty="0" smtClean="0"/>
              <a:t>HOW CAN </a:t>
            </a:r>
            <a:r>
              <a:rPr lang="en-GB" dirty="0" err="1" smtClean="0"/>
              <a:t>CPD</a:t>
            </a:r>
            <a:r>
              <a:rPr lang="en-GB" dirty="0" smtClean="0"/>
              <a:t> BE……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349388" y="1556792"/>
            <a:ext cx="259796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Transparent and accountable?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724128" y="1820267"/>
            <a:ext cx="21602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Regulated?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59619" y="2996952"/>
            <a:ext cx="3122612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Relevant to improvement of the health care serv</a:t>
            </a:r>
            <a:r>
              <a:rPr lang="en-GB" sz="2400" dirty="0" smtClean="0"/>
              <a:t>ice?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11452" y="3199826"/>
            <a:ext cx="4042667" cy="10029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Relevant to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the interests of the individual clinician?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91680" y="4956001"/>
            <a:ext cx="2448272" cy="594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Cost effective?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860032" y="4923166"/>
            <a:ext cx="3024336" cy="954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R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407AC"/>
              </a:buClr>
              <a:buSzPct val="1000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Based on effec</a:t>
            </a:r>
            <a:r>
              <a:rPr lang="en-GB" sz="2400" dirty="0"/>
              <a:t>t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ive learning methods?</a:t>
            </a:r>
          </a:p>
        </p:txBody>
      </p:sp>
      <p:sp>
        <p:nvSpPr>
          <p:cNvPr id="5" name="TextBox 4"/>
          <p:cNvSpPr txBox="1"/>
          <p:nvPr/>
        </p:nvSpPr>
        <p:spPr>
          <a:xfrm rot="20162642">
            <a:off x="883977" y="3332709"/>
            <a:ext cx="7139176" cy="830997"/>
          </a:xfrm>
          <a:prstGeom prst="rect">
            <a:avLst/>
          </a:prstGeom>
          <a:solidFill>
            <a:srgbClr val="F6A9FF"/>
          </a:solidFill>
          <a:ln cmpd="dbl">
            <a:solidFill>
              <a:schemeClr val="accent1"/>
            </a:solidFill>
          </a:ln>
          <a:effectLst>
            <a:innerShdw blurRad="63500" dist="50800" dir="18900000">
              <a:srgbClr val="FFFF00">
                <a:alpha val="50000"/>
              </a:srgbClr>
            </a:innerShd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dirty="0" smtClean="0"/>
              <a:t>By using credits that recognise </a:t>
            </a:r>
            <a:r>
              <a:rPr lang="en-GB" sz="2400" b="1" dirty="0" smtClean="0"/>
              <a:t>the process of learning</a:t>
            </a:r>
            <a:r>
              <a:rPr lang="en-GB" sz="2400" dirty="0" smtClean="0"/>
              <a:t> rather than isolated events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02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theme/theme1.xml><?xml version="1.0" encoding="utf-8"?>
<a:theme xmlns:a="http://schemas.openxmlformats.org/drawingml/2006/main" name="CenMEDIC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233A8"/>
      </a:accent1>
      <a:accent2>
        <a:srgbClr val="006600"/>
      </a:accent2>
      <a:accent3>
        <a:srgbClr val="FFFFFF"/>
      </a:accent3>
      <a:accent4>
        <a:srgbClr val="000000"/>
      </a:accent4>
      <a:accent5>
        <a:srgbClr val="AAADD1"/>
      </a:accent5>
      <a:accent6>
        <a:srgbClr val="005C00"/>
      </a:accent6>
      <a:hlink>
        <a:srgbClr val="B7011D"/>
      </a:hlink>
      <a:folHlink>
        <a:srgbClr val="CECECE"/>
      </a:folHlink>
    </a:clrScheme>
    <a:fontScheme name="OUC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407AC"/>
          </a:buClr>
          <a:buSzPct val="100000"/>
          <a:buFont typeface="Wingdings" pitchFamily="2" charset="2"/>
          <a:buChar char="¬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407AC"/>
          </a:buClr>
          <a:buSzPct val="100000"/>
          <a:buFont typeface="Wingdings" pitchFamily="2" charset="2"/>
          <a:buChar char="¬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CEM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CE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CEM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CEM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CEM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CEM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CEM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U PowerPoint">
  <a:themeElements>
    <a:clrScheme name="OU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407AC"/>
          </a:buClr>
          <a:buSzPct val="100000"/>
          <a:buFont typeface="Wingdings" pitchFamily="2" charset="2"/>
          <a:buChar char="¬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407AC"/>
          </a:buClr>
          <a:buSzPct val="100000"/>
          <a:buFont typeface="Wingdings" pitchFamily="2" charset="2"/>
          <a:buChar char="¬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U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3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4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5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6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7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8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9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0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 PowerPoint 11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">
  <a:themeElements>
    <a:clrScheme name="Divi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407AC"/>
          </a:buClr>
          <a:buSzPct val="100000"/>
          <a:buFont typeface="Wingdings" pitchFamily="2" charset="2"/>
          <a:buChar char="¬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l" defTabSz="7620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407AC"/>
          </a:buClr>
          <a:buSzPct val="100000"/>
          <a:buFont typeface="Wingdings" pitchFamily="2" charset="2"/>
          <a:buChar char="¬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2">
        <a:dk1>
          <a:srgbClr val="000000"/>
        </a:dk1>
        <a:lt1>
          <a:srgbClr val="D60077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8AAB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3">
        <a:dk1>
          <a:srgbClr val="000000"/>
        </a:dk1>
        <a:lt1>
          <a:srgbClr val="92C9E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7E1F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4">
        <a:dk1>
          <a:srgbClr val="000000"/>
        </a:dk1>
        <a:lt1>
          <a:srgbClr val="FFD1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5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5">
        <a:dk1>
          <a:srgbClr val="000000"/>
        </a:dk1>
        <a:lt1>
          <a:srgbClr val="9FAA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DD2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6">
        <a:dk1>
          <a:srgbClr val="000000"/>
        </a:dk1>
        <a:lt1>
          <a:srgbClr val="00AFAD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D4D3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7">
        <a:dk1>
          <a:srgbClr val="000000"/>
        </a:dk1>
        <a:lt1>
          <a:srgbClr val="5C705E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5BBB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8">
        <a:dk1>
          <a:srgbClr val="000000"/>
        </a:dk1>
        <a:lt1>
          <a:srgbClr val="78003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BEAAAD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9">
        <a:dk1>
          <a:srgbClr val="000000"/>
        </a:dk1>
        <a:lt1>
          <a:srgbClr val="002E6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DB7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0">
        <a:dk1>
          <a:srgbClr val="000000"/>
        </a:dk1>
        <a:lt1>
          <a:srgbClr val="EF682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6B9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1">
        <a:dk1>
          <a:srgbClr val="000000"/>
        </a:dk1>
        <a:lt1>
          <a:srgbClr val="E3284A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FACB1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2">
        <a:dk1>
          <a:srgbClr val="000000"/>
        </a:dk1>
        <a:lt1>
          <a:srgbClr val="856FB3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2BBD6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3">
        <a:dk1>
          <a:srgbClr val="000000"/>
        </a:dk1>
        <a:lt1>
          <a:srgbClr val="CFC285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E4DDC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4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15">
        <a:dk1>
          <a:srgbClr val="000000"/>
        </a:dk1>
        <a:lt1>
          <a:srgbClr val="8C8C8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5C5C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CenMEDIC Landscape</Template>
  <TotalTime>3524</TotalTime>
  <Pages>0</Pages>
  <Words>1292</Words>
  <Application>Microsoft Macintosh PowerPoint</Application>
  <PresentationFormat>Bildspel på skärmen (4:3)</PresentationFormat>
  <Paragraphs>256</Paragraphs>
  <Slides>40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4" baseType="lpstr">
      <vt:lpstr>CenMEDIC Landscape</vt:lpstr>
      <vt:lpstr>OU PowerPoint</vt:lpstr>
      <vt:lpstr>Divider</vt:lpstr>
      <vt:lpstr>Acrobat Document</vt:lpstr>
      <vt:lpstr>A PRACTICAL GUIDE TO MANAGING CONTINUING PROFESSIONAL DEVELOPMENT   Working and learning in the service</vt:lpstr>
      <vt:lpstr>WHAT ARE THE PURPOSES OF CPD?</vt:lpstr>
      <vt:lpstr>CONTINUING PROFESSIONAL DEVELOPMENT </vt:lpstr>
      <vt:lpstr>HOW CAN WE MAKE CPD DELIVER THESE BENEFITS?</vt:lpstr>
      <vt:lpstr>WHAT ARE THE STRENGTHS AND WEAKNESSES OF A CREDIT-BASED SYSTEM?</vt:lpstr>
      <vt:lpstr>PowerPoint-presentation</vt:lpstr>
      <vt:lpstr>THE CENTRAL PROBLEMS:</vt:lpstr>
      <vt:lpstr>WHAT QUALITIES DO YOU THINK THAT A SYSTEM OF CPD SHOULD HAVE? </vt:lpstr>
      <vt:lpstr>HOW CAN CPD BE……</vt:lpstr>
      <vt:lpstr>A SIMPLE 4-STEP PROCESS</vt:lpstr>
      <vt:lpstr>BUT FIRST………</vt:lpstr>
      <vt:lpstr>PowerPoint-presentation</vt:lpstr>
      <vt:lpstr>SITUATED LEARNING</vt:lpstr>
      <vt:lpstr>THIS DOCTOR LEARNS IN HIS OWN WAY……..</vt:lpstr>
      <vt:lpstr>IS CPD AN ISOLATED EVENT? </vt:lpstr>
      <vt:lpstr>FACILITATING EFFECTIVE LEARNING</vt:lpstr>
      <vt:lpstr>SO WHAT WILL BE LEARNED IN THIS INDIVIDUAL WAY? </vt:lpstr>
      <vt:lpstr>THERE IS NO CPD CURRICULUM</vt:lpstr>
      <vt:lpstr>ENSURE THAT LEARNING IS RELATED TO PRACTICE</vt:lpstr>
      <vt:lpstr>DO WE NEED TO TEACH DOCTORS THE SKILLS OF EFFECTIVE LEARNING?  The Good CPD Guide</vt:lpstr>
      <vt:lpstr>ALL WE NEED TO DO IS……</vt:lpstr>
      <vt:lpstr>A SIMPLE 4-STEP PROCESS</vt:lpstr>
      <vt:lpstr>PowerPoint-presentation</vt:lpstr>
      <vt:lpstr>HOW CAN DOCTORS IDENTIFY THEIR LEARNING NEEDS?  Reflect on your own experience.  When did you last learn something new in your specialty? Why did you learn that?</vt:lpstr>
      <vt:lpstr>THE UK APPRAISAL PROCESS</vt:lpstr>
      <vt:lpstr>PowerPoint-presentation</vt:lpstr>
      <vt:lpstr>PERSONAL DEVELOPMENT PLAN</vt:lpstr>
      <vt:lpstr>PowerPoint-presentation</vt:lpstr>
      <vt:lpstr>HOW DO YOU KEEP UP TO DATE?  Methods of professional learning </vt:lpstr>
      <vt:lpstr>EFFECTIVE PROFESSIONAL LEARNING METHODS</vt:lpstr>
      <vt:lpstr>PowerPoint-presentation</vt:lpstr>
      <vt:lpstr>HOW CAN YOU TAKE YOUR LEARNING BACK TO THE WORKPLACE?</vt:lpstr>
      <vt:lpstr>TAKING LEARNING BACK TO THE WORKPLACE</vt:lpstr>
      <vt:lpstr>CAN THE QUALITY OF CPD BE MEASURED BY OUTCOMES?</vt:lpstr>
      <vt:lpstr>PowerPoint-presentation</vt:lpstr>
      <vt:lpstr>HOW CAN MANAGED CPD IMPROVE THE HEALTHCARE SERVICE? </vt:lpstr>
      <vt:lpstr>MANAGED CPD CAN IMPROVE THE HEALTHCARE SERVICE BY:</vt:lpstr>
      <vt:lpstr>FORMAL RECOGNITION OF THIS PROCESS IS REQUIRED</vt:lpstr>
      <vt:lpstr>PowerPoint-presentation</vt:lpstr>
      <vt:lpstr>PowerPoint-presentation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AND LEARNING IN THE SERVICE</dc:title>
  <dc:creator>jrg2</dc:creator>
  <cp:lastModifiedBy>Gösta Eliasson</cp:lastModifiedBy>
  <cp:revision>73</cp:revision>
  <cp:lastPrinted>2015-03-17T11:49:21Z</cp:lastPrinted>
  <dcterms:created xsi:type="dcterms:W3CDTF">2012-05-08T15:00:37Z</dcterms:created>
  <dcterms:modified xsi:type="dcterms:W3CDTF">2017-09-19T16:28:46Z</dcterms:modified>
</cp:coreProperties>
</file>